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3052762"/>
            <a:ext cx="108966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966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896" y="3068960"/>
            <a:ext cx="1047808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896" y="4562094"/>
            <a:ext cx="1047808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48196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3116" y="3284984"/>
            <a:ext cx="31626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116" y="4291981"/>
            <a:ext cx="31626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93726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509120"/>
            <a:ext cx="858051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6176268"/>
            <a:ext cx="30378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79057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7226" y="3281586"/>
            <a:ext cx="7215078" cy="1299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7226" y="4971490"/>
            <a:ext cx="7215078" cy="1299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564904"/>
            <a:ext cx="81915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95631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12976"/>
            <a:ext cx="54726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775558"/>
            <a:ext cx="5472608" cy="741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782556"/>
            <a:ext cx="5472608" cy="741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9793088" cy="54993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896" y="2780928"/>
            <a:ext cx="930256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896" y="4308786"/>
            <a:ext cx="930256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896" y="5836643"/>
            <a:ext cx="9302568" cy="957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636912"/>
            <a:ext cx="907732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86391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82726"/>
            <a:ext cx="4536504" cy="1154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926331"/>
            <a:ext cx="4536504" cy="1154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9001000" cy="53258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896" y="2852936"/>
            <a:ext cx="894252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896" y="4365104"/>
            <a:ext cx="894252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896" y="5788790"/>
            <a:ext cx="894252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2025-12-12T07:31:26Z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