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043237"/>
            <a:ext cx="45339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4773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038242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9" y="3038242"/>
            <a:ext cx="38427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933056"/>
            <a:ext cx="28915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6710" y="3933056"/>
            <a:ext cx="76838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877" y="4882180"/>
            <a:ext cx="76838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877" y="5646110"/>
            <a:ext cx="76838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7008" y="4047356"/>
            <a:ext cx="3139592" cy="2766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290464"/>
            <a:ext cx="4467225" cy="1162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322" y="5620122"/>
            <a:ext cx="3991826" cy="6171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53790" y="344122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429000"/>
            <a:ext cx="414337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314096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47" y="3969593"/>
            <a:ext cx="110490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594928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442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82888"/>
            <a:ext cx="6048672" cy="2102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150" y="5215136"/>
            <a:ext cx="37786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9" y="116632"/>
            <a:ext cx="6408712" cy="51691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335" y="5398009"/>
            <a:ext cx="4993345" cy="14153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6370" y="1340768"/>
            <a:ext cx="8076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6370" y="2127846"/>
            <a:ext cx="8076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6370" y="2949649"/>
            <a:ext cx="8076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6370" y="3806175"/>
            <a:ext cx="8076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6370" y="4755299"/>
            <a:ext cx="8076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6370" y="5218286"/>
            <a:ext cx="8076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36370" y="6097962"/>
            <a:ext cx="8076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62100"/>
            <a:ext cx="116681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229200"/>
            <a:ext cx="96107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825" y="1885950"/>
            <a:ext cx="28003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6310"/>
            <a:ext cx="116776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99068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5445224"/>
            <a:ext cx="103251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3837" y="1590675"/>
            <a:ext cx="41243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381000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88640"/>
            <a:ext cx="5247132" cy="6552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650" y="3584870"/>
            <a:ext cx="3770461" cy="321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00212"/>
            <a:ext cx="111252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43711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449" y="3212976"/>
            <a:ext cx="34671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562225"/>
            <a:ext cx="107632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42900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71700"/>
            <a:ext cx="107156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41234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712565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8584" y="4712565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1" y="5592241"/>
            <a:ext cx="32288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8680" y="5592241"/>
            <a:ext cx="32288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2681287"/>
            <a:ext cx="846772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2627" y="3528640"/>
            <a:ext cx="3081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1492" y="3528640"/>
            <a:ext cx="5474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8058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9200" y="3140968"/>
            <a:ext cx="8405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9200" y="3916472"/>
            <a:ext cx="8405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9200" y="4726700"/>
            <a:ext cx="8405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9200" y="5571652"/>
            <a:ext cx="3580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5571652"/>
            <a:ext cx="4894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58864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3" y="1844824"/>
            <a:ext cx="27363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588" y="3291658"/>
            <a:ext cx="7301628" cy="251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2238375"/>
            <a:ext cx="76295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2920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5445224"/>
            <a:ext cx="101727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262" y="1952625"/>
            <a:ext cx="41814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0" y="1268760"/>
            <a:ext cx="116300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775" y="3837843"/>
            <a:ext cx="3923434" cy="290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314096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12976"/>
            <a:ext cx="109728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55664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12190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922418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732645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3784" y="5732645"/>
            <a:ext cx="7144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87058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883" y="2420888"/>
            <a:ext cx="9153541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127814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2025-12-12T13:08:04Z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