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2204864"/>
            <a:ext cx="5800725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789040"/>
            <a:ext cx="78105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495425"/>
            <a:ext cx="104013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052" y="3573016"/>
            <a:ext cx="59910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3356992"/>
            <a:ext cx="390826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653136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8088" y="4653136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712" y="1552575"/>
            <a:ext cx="91725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729361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823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543050"/>
            <a:ext cx="103536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574322"/>
            <a:ext cx="1872208" cy="1062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376362"/>
            <a:ext cx="104775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7250" y="2924944"/>
            <a:ext cx="5814814" cy="2556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3830" y="1376362"/>
            <a:ext cx="44481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58007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5" y="2564904"/>
            <a:ext cx="5656709" cy="3816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492896"/>
            <a:ext cx="6867525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05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91850" cy="520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447800"/>
            <a:ext cx="104489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2650" y="4834136"/>
            <a:ext cx="37311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37572" y="4834136"/>
            <a:ext cx="37311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3632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1828" y="4149080"/>
            <a:ext cx="10494771" cy="21553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97764"/>
            <a:ext cx="10401300" cy="582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7852" y="3789040"/>
            <a:ext cx="67503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7852" y="4703440"/>
            <a:ext cx="10382904" cy="2037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909762"/>
            <a:ext cx="1092517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4203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492896"/>
            <a:ext cx="561662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2124075"/>
            <a:ext cx="103822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00808"/>
            <a:ext cx="105251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2025-12-12T08:44:03Z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