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1" r:id="rId29"/>
    <p:sldId id="352" r:id="rId30"/>
    <p:sldId id="353" r:id="rId31"/>
    <p:sldId id="354" r:id="rId32"/>
    <p:sldId id="355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512" y="2419350"/>
            <a:ext cx="4752975" cy="2019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97704"/>
            <a:ext cx="11233248" cy="551567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4221088"/>
            <a:ext cx="3528392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12223" y="5112339"/>
            <a:ext cx="2180719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73469" y="6107762"/>
            <a:ext cx="1846268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6772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38287"/>
            <a:ext cx="11658600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2429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585912"/>
            <a:ext cx="11096625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2994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3475" y="2124075"/>
            <a:ext cx="9925050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3474" y="3212976"/>
            <a:ext cx="9715053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3474" y="4069503"/>
            <a:ext cx="10075094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4868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3401618"/>
            <a:ext cx="108012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16054" y="5427187"/>
            <a:ext cx="3060065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3130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00162"/>
            <a:ext cx="11649075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5415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2362200"/>
            <a:ext cx="10848975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585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590675"/>
            <a:ext cx="10791825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636912"/>
            <a:ext cx="720080" cy="5743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896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58600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3356992"/>
            <a:ext cx="3528392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71283" y="4820302"/>
            <a:ext cx="2249053" cy="8141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7006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564904"/>
            <a:ext cx="11639550" cy="176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973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2204864"/>
            <a:ext cx="7572375" cy="2457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556792"/>
            <a:ext cx="10829925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9105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2519362"/>
            <a:ext cx="10753725" cy="1819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3645024"/>
            <a:ext cx="3456384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1227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3226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2057400"/>
            <a:ext cx="1074420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2529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628775"/>
            <a:ext cx="10868025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1986" y="3455152"/>
            <a:ext cx="10868025" cy="1990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6499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40768"/>
            <a:ext cx="11677650" cy="2733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4086131"/>
            <a:ext cx="2667000" cy="75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7456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704975"/>
            <a:ext cx="10725150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2491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628800"/>
            <a:ext cx="8963025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1" y="1640819"/>
            <a:ext cx="3346401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5114" y="2543644"/>
            <a:ext cx="8751246" cy="11733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5114" y="4025204"/>
            <a:ext cx="8751246" cy="11733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7761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63375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410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706100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3482207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4662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59238"/>
            <a:ext cx="11017224" cy="555413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1259238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600200"/>
            <a:ext cx="1079182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825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700808"/>
            <a:ext cx="8220075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564904"/>
            <a:ext cx="8928992" cy="29523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828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693"/>
            <a:ext cx="11563350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8345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49075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556792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14450"/>
            <a:ext cx="11668125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2996952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0958" y="4015524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38446" y="4003950"/>
            <a:ext cx="256201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50773"/>
            <a:ext cx="11305256" cy="54905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6021288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2204864"/>
            <a:ext cx="9086850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0025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4293096"/>
            <a:ext cx="2592288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68407" y="4293096"/>
            <a:ext cx="1491567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20903" y="5253795"/>
            <a:ext cx="1491567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58600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4481738"/>
            <a:ext cx="3384376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1544" y="5444110"/>
            <a:ext cx="2808312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88087" y="5444110"/>
            <a:ext cx="1847161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2025-12-12T11:22:28Z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