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3114675"/>
            <a:ext cx="79629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46291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439" y="2276872"/>
            <a:ext cx="8096250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62502" y="2276872"/>
            <a:ext cx="19055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5894" y="4186695"/>
            <a:ext cx="19055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0830" y="5170543"/>
            <a:ext cx="19055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76872"/>
            <a:ext cx="90868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76872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3684" y="4175121"/>
            <a:ext cx="33466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24025"/>
            <a:ext cx="111061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924" y="3429000"/>
            <a:ext cx="317681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924" y="4378124"/>
            <a:ext cx="47609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91630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581128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70961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636912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632335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488861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76387"/>
            <a:ext cx="118300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37112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44054"/>
            <a:ext cx="10182225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81162"/>
            <a:ext cx="110966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95450"/>
            <a:ext cx="1167765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252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5445224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33600"/>
            <a:ext cx="116776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823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76872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75525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001500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57976" y="4001500"/>
            <a:ext cx="4518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7682" y="4939049"/>
            <a:ext cx="4518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038" y="5726127"/>
            <a:ext cx="70491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69818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140968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020644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842446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062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33512"/>
            <a:ext cx="108680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1986" y="2348880"/>
            <a:ext cx="60100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986" y="3263280"/>
            <a:ext cx="60100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986" y="4154531"/>
            <a:ext cx="60100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92106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9865096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256" y="5865912"/>
            <a:ext cx="6383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692467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22674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732902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75152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64904"/>
            <a:ext cx="7920880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858" y="4620018"/>
            <a:ext cx="83614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47887"/>
            <a:ext cx="116300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57300"/>
            <a:ext cx="1082992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733256"/>
            <a:ext cx="608647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4279" y="1340768"/>
            <a:ext cx="4953000" cy="3162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2354" y="2273846"/>
            <a:ext cx="5817662" cy="1515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046798"/>
            <a:ext cx="5472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799152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574656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38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70580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2420888"/>
            <a:ext cx="7346057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460" y="4279185"/>
            <a:ext cx="74318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0460" y="5077838"/>
            <a:ext cx="74318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0460" y="5853342"/>
            <a:ext cx="74318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7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9684395" cy="538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92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16832"/>
            <a:ext cx="64103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005064"/>
            <a:ext cx="3927723" cy="27909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185302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66875"/>
            <a:ext cx="111156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0" y="3889280"/>
            <a:ext cx="4762500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78938" y="2254984"/>
            <a:ext cx="42334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557462"/>
            <a:ext cx="11001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1643"/>
            <a:ext cx="116681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2025-12-12T12:21:03Z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