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6512" y="3062287"/>
            <a:ext cx="7038975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039475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831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1728787"/>
            <a:ext cx="10439400" cy="3400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4553148"/>
            <a:ext cx="73361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5607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2087" y="1452562"/>
            <a:ext cx="9267825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960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87" y="1276350"/>
            <a:ext cx="10334625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1397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714500"/>
            <a:ext cx="10915650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2636912"/>
            <a:ext cx="1080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84432" y="3562887"/>
            <a:ext cx="1080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3866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609725"/>
            <a:ext cx="10915650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3449922"/>
            <a:ext cx="2376264" cy="16352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9851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29950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5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10048875" cy="163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7714" y="3212976"/>
            <a:ext cx="4124325" cy="2800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9496" y="2231926"/>
            <a:ext cx="245821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058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2338387"/>
            <a:ext cx="11010900" cy="2181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168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10172700" cy="3286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3501008"/>
            <a:ext cx="4267200" cy="2847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63552" y="3212976"/>
            <a:ext cx="1080120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474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91850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348880"/>
            <a:ext cx="73361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29950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3084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4887" y="1328737"/>
            <a:ext cx="10182225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0638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10106025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645024"/>
            <a:ext cx="2520280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0383" y="5445224"/>
            <a:ext cx="660979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7343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700808"/>
            <a:ext cx="8039100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564904"/>
            <a:ext cx="34563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433006"/>
            <a:ext cx="6048672" cy="11481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4764095"/>
            <a:ext cx="8352928" cy="11481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5613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556792"/>
            <a:ext cx="9324975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733434"/>
            <a:ext cx="9505056" cy="12797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5133971"/>
            <a:ext cx="9505056" cy="12797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1325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276872"/>
            <a:ext cx="7753350" cy="2343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924" y="3160415"/>
            <a:ext cx="82363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3924" y="4040091"/>
            <a:ext cx="82363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501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908" y="1306785"/>
            <a:ext cx="10934700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7248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7275" y="1633537"/>
            <a:ext cx="10077450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8133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196752"/>
            <a:ext cx="8858250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3068960"/>
            <a:ext cx="9505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3925487"/>
            <a:ext cx="9505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4758864"/>
            <a:ext cx="9505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59496" y="5650115"/>
            <a:ext cx="9505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2712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750" y="1876425"/>
            <a:ext cx="10096500" cy="310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429000"/>
            <a:ext cx="10585176" cy="1872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9380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366837"/>
            <a:ext cx="11020425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852935"/>
            <a:ext cx="73361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84784"/>
            <a:ext cx="7496175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4725144"/>
            <a:ext cx="85689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5589240"/>
            <a:ext cx="85689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2416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2037" y="2214562"/>
            <a:ext cx="10067925" cy="2428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408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833562"/>
            <a:ext cx="10925175" cy="3190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3443467"/>
            <a:ext cx="73361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833562"/>
            <a:ext cx="11001375" cy="3190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4448373"/>
            <a:ext cx="73361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9175" y="1804987"/>
            <a:ext cx="10153650" cy="324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58525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3999599"/>
            <a:ext cx="73361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362075"/>
            <a:ext cx="10982325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4897045"/>
            <a:ext cx="73361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3294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45995"/>
            <a:ext cx="1876425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610091"/>
            <a:ext cx="7315200" cy="2524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84770" y="2132856"/>
            <a:ext cx="4619625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8106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2025-12-12T08:03:52Z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