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4125" y="3067050"/>
            <a:ext cx="46037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660400"/>
            <a:ext cx="9664700" cy="591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9170" y="5351145"/>
            <a:ext cx="69723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23895" y="6005830"/>
            <a:ext cx="164973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692785"/>
            <a:ext cx="970280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7365" y="2781300"/>
            <a:ext cx="5159375" cy="345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981075"/>
            <a:ext cx="6318250" cy="450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0745" y="1863725"/>
            <a:ext cx="5871845" cy="3723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16305"/>
            <a:ext cx="98107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930" y="4745355"/>
            <a:ext cx="309880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725" y="1111885"/>
            <a:ext cx="9251950" cy="440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5725" y="1169670"/>
            <a:ext cx="9310370" cy="1303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9860" y="2578735"/>
            <a:ext cx="9577070" cy="294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09700"/>
            <a:ext cx="976630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09535" y="4292600"/>
            <a:ext cx="83439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19730" y="4871085"/>
            <a:ext cx="94107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692785"/>
            <a:ext cx="912495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33525" y="3812540"/>
            <a:ext cx="8016240" cy="1004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885" y="1208405"/>
            <a:ext cx="4126865" cy="25514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805" y="4870450"/>
            <a:ext cx="9333230" cy="1348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48335"/>
            <a:ext cx="9766300" cy="537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1550" y="5701030"/>
            <a:ext cx="4356100" cy="37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4200" y="6179185"/>
            <a:ext cx="202565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3035" y="6179185"/>
            <a:ext cx="3429000" cy="412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922895" y="2274570"/>
            <a:ext cx="681355" cy="50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4505" y="2926715"/>
            <a:ext cx="6056630" cy="2670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54505" y="5603240"/>
            <a:ext cx="10006965" cy="1043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152525"/>
            <a:ext cx="981075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66230" y="4612005"/>
            <a:ext cx="7512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692785"/>
            <a:ext cx="9232900" cy="579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9550" y="692785"/>
            <a:ext cx="6134735" cy="2573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7960" y="3429000"/>
            <a:ext cx="6666865" cy="3182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582295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412875"/>
            <a:ext cx="9709150" cy="488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4745" y="1520190"/>
            <a:ext cx="58356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4745" y="3481070"/>
            <a:ext cx="58356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4745" y="5233035"/>
            <a:ext cx="58356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31850"/>
            <a:ext cx="9766300" cy="519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28765" y="4765040"/>
            <a:ext cx="948055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15565" y="5358130"/>
            <a:ext cx="94805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673100"/>
            <a:ext cx="9150350" cy="484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5683885"/>
            <a:ext cx="4648200" cy="92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7800" y="2994660"/>
            <a:ext cx="5243830" cy="1005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2080" y="4056380"/>
            <a:ext cx="5852795" cy="2649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3565" y="1635125"/>
            <a:ext cx="656590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9265" y="1635125"/>
            <a:ext cx="7078345" cy="324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50900"/>
            <a:ext cx="9747250" cy="51562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1282700"/>
            <a:ext cx="9207500" cy="429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2250" y="2503170"/>
            <a:ext cx="6553200" cy="2604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3985" y="5153660"/>
            <a:ext cx="8806815" cy="50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772920"/>
            <a:ext cx="7461250" cy="264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8920" y="1772920"/>
            <a:ext cx="7717790" cy="271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193800"/>
            <a:ext cx="9124950" cy="447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3200" y="1193800"/>
            <a:ext cx="9287510" cy="3806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3200" y="5161915"/>
            <a:ext cx="3034665" cy="50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831850"/>
            <a:ext cx="9848850" cy="519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3325" y="1405890"/>
            <a:ext cx="58356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93325" y="3185160"/>
            <a:ext cx="58356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606550"/>
            <a:ext cx="9772650" cy="364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0945" y="2198370"/>
            <a:ext cx="58356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987425"/>
            <a:ext cx="9791700" cy="335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930" y="4413250"/>
            <a:ext cx="9728200" cy="162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7605" y="3295015"/>
            <a:ext cx="58356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8565" y="4982210"/>
            <a:ext cx="58356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285" y="676275"/>
            <a:ext cx="9810750" cy="581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2845" y="5015865"/>
            <a:ext cx="58356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268730"/>
            <a:ext cx="972820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9505" y="3827780"/>
            <a:ext cx="58356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66750"/>
            <a:ext cx="9766300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7885" y="2190750"/>
            <a:ext cx="2586355" cy="5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29250" y="2964180"/>
            <a:ext cx="666750" cy="5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3020" y="5514975"/>
            <a:ext cx="895350" cy="5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58190"/>
            <a:ext cx="97472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185" y="5227955"/>
            <a:ext cx="915035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3325" y="690245"/>
            <a:ext cx="58356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3625" y="2792095"/>
            <a:ext cx="61404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01945" y="3949700"/>
            <a:ext cx="175704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9135" y="5739130"/>
            <a:ext cx="65976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2025-12-16T07:32:24Z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