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581275"/>
            <a:ext cx="108489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62087"/>
            <a:ext cx="115824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5037"/>
            <a:ext cx="116014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861048"/>
            <a:ext cx="93610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14562"/>
            <a:ext cx="117062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861048"/>
            <a:ext cx="345638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8750"/>
            <a:ext cx="117062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231"/>
            <a:ext cx="11089232" cy="54441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94928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017224" cy="47873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63789"/>
            <a:ext cx="8790338" cy="69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6391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48245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66791"/>
            <a:ext cx="69127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510786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997475"/>
            <a:ext cx="69127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3534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24944"/>
            <a:ext cx="79208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862493"/>
            <a:ext cx="79208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19019"/>
            <a:ext cx="79208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587121"/>
            <a:ext cx="79208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66987"/>
            <a:ext cx="110013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311" y="3439793"/>
            <a:ext cx="1100137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28800"/>
            <a:ext cx="116586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95512"/>
            <a:ext cx="116205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86104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6937"/>
            <a:ext cx="115728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05674"/>
            <a:ext cx="21602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66975"/>
            <a:ext cx="116871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3587"/>
            <a:ext cx="11563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86104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33575"/>
            <a:ext cx="116586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977682"/>
            <a:ext cx="33123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43162"/>
            <a:ext cx="116681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