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8275" y="3098800"/>
            <a:ext cx="6775450" cy="66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8555" y="1219200"/>
            <a:ext cx="9747250" cy="220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555" y="3530600"/>
            <a:ext cx="9721850" cy="2247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89336" y="184105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7809" y="410396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20775"/>
            <a:ext cx="97472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7045" y="11390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3991" y="29401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038225"/>
            <a:ext cx="97091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809" y="10744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58190"/>
            <a:ext cx="974725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3228" y="8065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0937" y="370680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657350"/>
            <a:ext cx="97282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4755" y="22844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212850"/>
            <a:ext cx="972820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518" y="11483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21030"/>
            <a:ext cx="9747250" cy="241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905" y="2408555"/>
            <a:ext cx="8309610" cy="3173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5589270"/>
            <a:ext cx="8820150" cy="111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58500" y="550789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8135" y="5615709"/>
            <a:ext cx="848119" cy="342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7444" y="5606472"/>
            <a:ext cx="848119" cy="342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5444" y="6271489"/>
            <a:ext cx="848119" cy="342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4681" y="6271488"/>
            <a:ext cx="848119" cy="342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47250" cy="564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524000"/>
            <a:ext cx="9296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2210" y="155473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9446" y="2201276"/>
            <a:ext cx="8665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3337" y="2866294"/>
            <a:ext cx="12637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9190" y="3522076"/>
            <a:ext cx="148542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9165" y="4177665"/>
            <a:ext cx="143002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92175"/>
            <a:ext cx="9747250" cy="507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5773" y="2136622"/>
            <a:ext cx="8111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1991" y="3466658"/>
            <a:ext cx="14115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5735" y="5424766"/>
            <a:ext cx="14115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917575"/>
            <a:ext cx="982980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1701" y="49444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2149475"/>
            <a:ext cx="9271000" cy="255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7625" y="2829560"/>
            <a:ext cx="68199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8246" y="4131675"/>
            <a:ext cx="17532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03275"/>
            <a:ext cx="972820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1592" y="4879822"/>
            <a:ext cx="8665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9810" y="4889058"/>
            <a:ext cx="8665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873250"/>
            <a:ext cx="925195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6410" y="1804035"/>
            <a:ext cx="43180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3807" y="2450658"/>
            <a:ext cx="8296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7153" y="4399531"/>
            <a:ext cx="8296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1570" y="654050"/>
            <a:ext cx="9791700" cy="107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425" y="1918335"/>
            <a:ext cx="925195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793750"/>
            <a:ext cx="93345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9737" y="5507895"/>
            <a:ext cx="2344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7160" y="711200"/>
            <a:ext cx="927100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30137" y="677276"/>
            <a:ext cx="42101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5081" y="1323822"/>
            <a:ext cx="6633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4464" y="259844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6609" y="3263458"/>
            <a:ext cx="11898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7300" y="3910002"/>
            <a:ext cx="56787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5772" y="5203094"/>
            <a:ext cx="65561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6935" y="5849640"/>
            <a:ext cx="835728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1203325"/>
            <a:ext cx="987425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1700" y="179487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3227" y="46212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663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810" y="131458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6282" y="366985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285" y="647700"/>
            <a:ext cx="9810750" cy="391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375" y="4565650"/>
            <a:ext cx="635635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6040" y="647700"/>
            <a:ext cx="43180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6282" y="231211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441450"/>
            <a:ext cx="974725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3155" y="14161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864" y="25892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8573" y="38176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739900"/>
            <a:ext cx="982980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810" y="232134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85825"/>
            <a:ext cx="98298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3991" y="9081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9410" y="376222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400175"/>
            <a:ext cx="98552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6282" y="208120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3991" y="385458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2025-10-31T01:21:26Z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