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701" y="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2575" y="3079750"/>
            <a:ext cx="400685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935355"/>
            <a:ext cx="97218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105" y="4050030"/>
            <a:ext cx="6007100" cy="107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2390" y="2192038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30250"/>
            <a:ext cx="97472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5444" y="1342292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3917" y="3189565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4" y="1305347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3154" y="4981420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038225"/>
            <a:ext cx="97282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1627" y="1665565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0864" y="4168619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13155"/>
            <a:ext cx="9747250" cy="354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560" y="4824095"/>
            <a:ext cx="638175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0099" y="1102146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2390" y="3004837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666875"/>
            <a:ext cx="97853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0099" y="2302873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35125"/>
            <a:ext cx="976630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6" y="2275164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92785"/>
            <a:ext cx="97282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8630" y="5270517"/>
            <a:ext cx="9016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2470" y="5890277"/>
            <a:ext cx="810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666875"/>
            <a:ext cx="9271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6550" y="1612917"/>
            <a:ext cx="16535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8390" y="2832117"/>
            <a:ext cx="9118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2950" y="3462037"/>
            <a:ext cx="3106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7350" y="4681237"/>
            <a:ext cx="9118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676275"/>
            <a:ext cx="96901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0790" y="5626117"/>
            <a:ext cx="8305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77950"/>
            <a:ext cx="97663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440" y="2588895"/>
            <a:ext cx="5251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681" y="4371819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171575"/>
            <a:ext cx="92710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6470" y="112523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710" y="244603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8790" y="3136917"/>
            <a:ext cx="1572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4230" y="510795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533525"/>
            <a:ext cx="9747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6310" y="3482357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4230" y="4152917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501775"/>
            <a:ext cx="9232900" cy="385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6950" y="2801637"/>
            <a:ext cx="18973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710" y="3462037"/>
            <a:ext cx="8712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6470" y="4142757"/>
            <a:ext cx="8712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732155"/>
            <a:ext cx="97028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4033520"/>
            <a:ext cx="923290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14475"/>
            <a:ext cx="92964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3510" y="1470677"/>
            <a:ext cx="1541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8870" y="147067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2390" y="213107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3350" y="2801637"/>
            <a:ext cx="7797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0950" y="3482357"/>
            <a:ext cx="23647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0598" y="4142757"/>
            <a:ext cx="10636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55955"/>
            <a:ext cx="974725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925" y="1762125"/>
            <a:ext cx="663575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350" y="5329555"/>
            <a:ext cx="9232900" cy="111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30150" y="5951237"/>
            <a:ext cx="17551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831850"/>
            <a:ext cx="93535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9270" y="2141237"/>
            <a:ext cx="3208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6550" y="2811797"/>
            <a:ext cx="13588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8150" y="4152917"/>
            <a:ext cx="15519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8470" y="4823477"/>
            <a:ext cx="15519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50070" y="5483877"/>
            <a:ext cx="15519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965325"/>
            <a:ext cx="9766300" cy="292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8572" y="1998074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676400"/>
            <a:ext cx="98552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4680" y="2256692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58825"/>
            <a:ext cx="97663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4" y="1342291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3918" y="4464182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59130"/>
            <a:ext cx="974725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3723640"/>
            <a:ext cx="96837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7046" y="686510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0864" y="2487601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7809" y="3734510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25600"/>
            <a:ext cx="972820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5444" y="2219747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785"/>
            <a:ext cx="980440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3917" y="2533783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2" y="3688328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08025"/>
            <a:ext cx="976630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0862" y="1212982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099" y="4399528"/>
            <a:ext cx="5433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2025-10-31T01:28:10Z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