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0" y="3060700"/>
            <a:ext cx="39878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43000"/>
            <a:ext cx="9791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6" y="17394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337" y="29124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152525"/>
            <a:ext cx="9766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17856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282" y="46304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50900"/>
            <a:ext cx="981075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4" y="13422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92785"/>
            <a:ext cx="981075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3" y="7234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282" y="24414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5519" y="53878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01675"/>
            <a:ext cx="97472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74445"/>
            <a:ext cx="97472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5518" y="12037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3227" y="29956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95045"/>
            <a:ext cx="97282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3080385"/>
            <a:ext cx="797560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4536" y="3078730"/>
            <a:ext cx="12822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0864" y="3069494"/>
            <a:ext cx="12822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0173" y="3087967"/>
            <a:ext cx="12822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8354" y="3651385"/>
            <a:ext cx="12822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0863" y="3651384"/>
            <a:ext cx="1485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9481" y="3651384"/>
            <a:ext cx="14854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680" y="645160"/>
            <a:ext cx="9037320" cy="60502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50265"/>
            <a:ext cx="97091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590" y="4889500"/>
            <a:ext cx="923290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7955" y="4833640"/>
            <a:ext cx="6079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918" y="5480186"/>
            <a:ext cx="6079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212850"/>
            <a:ext cx="92710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5518" y="2469131"/>
            <a:ext cx="1901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8100" y="3771458"/>
            <a:ext cx="12545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2027" y="4427239"/>
            <a:ext cx="9035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92200"/>
            <a:ext cx="9747250" cy="467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185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8" y="18318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228" y="30048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8059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882775"/>
            <a:ext cx="9334500" cy="309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4609" y="2515313"/>
            <a:ext cx="10975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518" y="2515312"/>
            <a:ext cx="10975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2863" y="3143385"/>
            <a:ext cx="5710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0644" y="3808402"/>
            <a:ext cx="5710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2608" y="3808402"/>
            <a:ext cx="5710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895350"/>
            <a:ext cx="92900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2172" y="871241"/>
            <a:ext cx="6633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5990" y="1527022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3408" y="2820113"/>
            <a:ext cx="8204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1299" y="4113204"/>
            <a:ext cx="4786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31226" y="4131678"/>
            <a:ext cx="25937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8826" y="4778224"/>
            <a:ext cx="90869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6440" y="5433695"/>
            <a:ext cx="485648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36930"/>
            <a:ext cx="9747250" cy="241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357245"/>
            <a:ext cx="8883650" cy="170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2136" y="2700040"/>
            <a:ext cx="8758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8572" y="3272695"/>
            <a:ext cx="1430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2137" y="3928476"/>
            <a:ext cx="14300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685" y="692785"/>
            <a:ext cx="6129655" cy="2350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910" y="3068955"/>
            <a:ext cx="8631555" cy="362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78937" y="4279458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865" y="5554076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33450"/>
            <a:ext cx="97917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885825"/>
            <a:ext cx="93345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6245" y="1471604"/>
            <a:ext cx="4478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2792" y="2118148"/>
            <a:ext cx="10328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4718" y="2764694"/>
            <a:ext cx="21134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8246" y="4067021"/>
            <a:ext cx="21134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8537" y="4057785"/>
            <a:ext cx="45057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8973" y="4713567"/>
            <a:ext cx="28801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1736" y="4713567"/>
            <a:ext cx="211349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41263" y="5350876"/>
            <a:ext cx="2612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22325"/>
            <a:ext cx="982980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09" y="14346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7809" y="4334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82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2392" y="7142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8573" y="35959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190" y="1064260"/>
            <a:ext cx="9791700" cy="213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3380105"/>
            <a:ext cx="683260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0101" y="9820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8574" y="2810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74370"/>
            <a:ext cx="97282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10" y="132382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4755" y="47412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38275"/>
            <a:ext cx="97663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755" y="14346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20775"/>
            <a:ext cx="97853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8" y="28755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93750"/>
            <a:ext cx="9747250" cy="450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55" y="5455285"/>
            <a:ext cx="69342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5518" y="19611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8573" y="30879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