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6050" y="3079750"/>
            <a:ext cx="6819900" cy="69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1593850"/>
            <a:ext cx="9829800" cy="367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15509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98573" y="391000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841375"/>
            <a:ext cx="9766300" cy="517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35518" y="139771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00173" y="498142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431925"/>
            <a:ext cx="9766300" cy="399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53992" y="204425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44755" y="436258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708150"/>
            <a:ext cx="9785350" cy="344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35519" y="229364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8400" y="1708150"/>
            <a:ext cx="9855200" cy="344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63227" y="229364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1749425"/>
            <a:ext cx="9848850" cy="335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26282" y="230287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0780" y="1275080"/>
            <a:ext cx="9702800" cy="168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5605" y="3089910"/>
            <a:ext cx="9271000" cy="160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52391" y="129611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3650" y="1028700"/>
            <a:ext cx="96647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53991" y="103749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686435"/>
            <a:ext cx="9747250" cy="595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1450" y="1349375"/>
            <a:ext cx="9309100" cy="415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23083" y="137000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16755" y="1951894"/>
            <a:ext cx="158702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91083" y="315262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68537" y="3134149"/>
            <a:ext cx="86659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87664" y="3752985"/>
            <a:ext cx="32164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37410" y="3725276"/>
            <a:ext cx="143924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91083" y="440876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23954" y="4325640"/>
            <a:ext cx="112520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03520" y="5013960"/>
            <a:ext cx="431800" cy="454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097629" y="4926004"/>
            <a:ext cx="155007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2006600"/>
            <a:ext cx="9791700" cy="284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98573" y="315262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6335" y="912495"/>
            <a:ext cx="9728200" cy="1073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9615" y="2250440"/>
            <a:ext cx="6959600" cy="337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1450" y="876300"/>
            <a:ext cx="930910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58427" y="81582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37627" y="195189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882" y="2543021"/>
            <a:ext cx="8111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43505" y="3725545"/>
            <a:ext cx="580390" cy="414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06644" y="4879820"/>
            <a:ext cx="86659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67610" y="5471160"/>
            <a:ext cx="86677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bldLvl="0" animBg="1"/>
      <p:bldP spid="7" grpId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764540"/>
            <a:ext cx="9766300" cy="5581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692785"/>
            <a:ext cx="9232900" cy="449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785" y="4797425"/>
            <a:ext cx="8134350" cy="1835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6863781" y="674255"/>
            <a:ext cx="867053" cy="3796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7436435" y="1838037"/>
            <a:ext cx="1282691" cy="3796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flipH="1">
            <a:off x="6152581" y="3011054"/>
            <a:ext cx="1282691" cy="3796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99808" y="4122440"/>
            <a:ext cx="46019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692785"/>
            <a:ext cx="5861050" cy="43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1196975"/>
            <a:ext cx="9353550" cy="504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025" y="1101725"/>
            <a:ext cx="9251950" cy="465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20754" y="1693276"/>
            <a:ext cx="144848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8899" y="2265930"/>
            <a:ext cx="182717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04027" y="3438949"/>
            <a:ext cx="144848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98354" y="4030077"/>
            <a:ext cx="101437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61475" y="4612005"/>
            <a:ext cx="152654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54936" y="5193859"/>
            <a:ext cx="142077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bldLvl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764540"/>
            <a:ext cx="9791700" cy="572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46282" y="363291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27592" y="423327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74209" y="4849091"/>
            <a:ext cx="1513136" cy="407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74209" y="5421744"/>
            <a:ext cx="672627" cy="407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0975" y="850900"/>
            <a:ext cx="9290050" cy="515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444" y="2570731"/>
            <a:ext cx="8665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21205" y="4320540"/>
            <a:ext cx="8580755" cy="1686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9350" y="692785"/>
            <a:ext cx="9893300" cy="570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5075" y="1216660"/>
            <a:ext cx="477520" cy="485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70864" y="477822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431925"/>
            <a:ext cx="9766300" cy="399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53991" y="261691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8400" y="1111250"/>
            <a:ext cx="9855200" cy="463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63228" y="287553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53991" y="411320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7130" y="782955"/>
            <a:ext cx="9766300" cy="160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330" y="2519680"/>
            <a:ext cx="9810750" cy="3981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70864" y="139771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63227" y="488905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1162050"/>
            <a:ext cx="98298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73022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53991" y="403931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1482725"/>
            <a:ext cx="9829800" cy="389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0100" y="257996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35519" y="434411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873125"/>
            <a:ext cx="9766300" cy="511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17046" y="93589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7810" y="497218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2025-10-31T01:25:31Z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