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9475" y="3070225"/>
            <a:ext cx="7893050" cy="717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028700"/>
            <a:ext cx="97663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6282" y="158244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977900"/>
            <a:ext cx="9728200" cy="490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5177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5" y="316185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965200"/>
            <a:ext cx="9785350" cy="492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5519" y="101902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1629" y="431640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977900"/>
            <a:ext cx="9709150" cy="490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9210" y="883920"/>
            <a:ext cx="469900" cy="49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92785"/>
            <a:ext cx="9747250" cy="597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9337" y="12499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8573" y="404854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02800" cy="39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268730"/>
            <a:ext cx="9709150" cy="484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35519" y="18595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7810" y="464891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800225"/>
            <a:ext cx="97282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5518" y="346665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543050"/>
            <a:ext cx="97663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62614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1822450"/>
            <a:ext cx="9874250" cy="321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35519" y="34851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92785"/>
            <a:ext cx="9766300" cy="595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0173" y="12499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8573" y="511996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593850"/>
            <a:ext cx="9829800" cy="367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7809" y="265385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8560" y="636905"/>
            <a:ext cx="9728200" cy="167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570" y="2404745"/>
            <a:ext cx="5638800" cy="3632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285" y="1941195"/>
            <a:ext cx="3587750" cy="4095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16100" y="2339821"/>
            <a:ext cx="885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4427" y="4861348"/>
            <a:ext cx="885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13917" y="5489421"/>
            <a:ext cx="137459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2845" y="1166495"/>
            <a:ext cx="55816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845" y="1764665"/>
            <a:ext cx="9188450" cy="358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09480" y="1674803"/>
            <a:ext cx="15500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1444" y="1665567"/>
            <a:ext cx="10513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5989" y="2302877"/>
            <a:ext cx="10513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72389" y="2930949"/>
            <a:ext cx="149466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35226" y="3559022"/>
            <a:ext cx="12822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31517" y="4177858"/>
            <a:ext cx="67963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16390" y="4815167"/>
            <a:ext cx="48659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49605"/>
            <a:ext cx="9747250" cy="607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84171" y="1194512"/>
            <a:ext cx="6297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82935" y="1831821"/>
            <a:ext cx="10143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55590" y="2441421"/>
            <a:ext cx="10143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6681" y="3087967"/>
            <a:ext cx="162397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75080" y="3716039"/>
            <a:ext cx="14484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5625" y="4325620"/>
            <a:ext cx="155511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86207" y="6219094"/>
            <a:ext cx="17994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6810" y="1276985"/>
            <a:ext cx="97917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1135" y="3299460"/>
            <a:ext cx="3943350" cy="168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22220" y="1202055"/>
            <a:ext cx="84328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7410" y="1826260"/>
            <a:ext cx="911225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470025"/>
            <a:ext cx="9251950" cy="391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48100" y="1397711"/>
            <a:ext cx="9035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5991" y="1961129"/>
            <a:ext cx="9035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6463" y="3152620"/>
            <a:ext cx="121757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89336" y="3143383"/>
            <a:ext cx="121757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50136" y="3734510"/>
            <a:ext cx="121757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63736" y="4316401"/>
            <a:ext cx="14854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171575"/>
            <a:ext cx="97282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4318" y="4002364"/>
            <a:ext cx="14854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8055" y="5184775"/>
            <a:ext cx="170688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1997075"/>
            <a:ext cx="9213850" cy="286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02936" y="1970365"/>
            <a:ext cx="9774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3554" y="3134146"/>
            <a:ext cx="9774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4972" y="3725273"/>
            <a:ext cx="15777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81699" y="3725273"/>
            <a:ext cx="9774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96317" y="4297927"/>
            <a:ext cx="9774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739900"/>
            <a:ext cx="9785350" cy="337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12536" y="4584256"/>
            <a:ext cx="9404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1727200"/>
            <a:ext cx="9213850" cy="340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47008" y="1674801"/>
            <a:ext cx="22982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4425" y="2256692"/>
            <a:ext cx="31110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4753" y="3411237"/>
            <a:ext cx="14854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55299" y="4602728"/>
            <a:ext cx="41177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21030"/>
            <a:ext cx="9436735" cy="610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67664" y="66804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41555" y="371604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81050"/>
            <a:ext cx="97917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5519" y="126840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3228" y="44641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584325"/>
            <a:ext cx="9709150" cy="368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0173" y="271851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863725"/>
            <a:ext cx="9747250" cy="313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3991" y="238600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21030"/>
            <a:ext cx="9378950" cy="60559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21482" y="10836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851025"/>
            <a:ext cx="9766300" cy="315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5518" y="234905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593850"/>
            <a:ext cx="9766300" cy="367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3992" y="268156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2025-10-31T01:23:34Z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