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967037"/>
            <a:ext cx="86296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8186" y="164574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8186" y="258917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8186" y="34744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8186" y="441051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8186" y="531039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8186" y="138374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8186" y="232717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8186" y="407707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8186" y="50131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8186" y="591306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3724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514475"/>
            <a:ext cx="11401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432176"/>
            <a:ext cx="11439525" cy="5237184"/>
            <a:chOff x="376237" y="1556792"/>
            <a:chExt cx="11439525" cy="52371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556792"/>
              <a:ext cx="11410950" cy="3505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174726"/>
              <a:ext cx="11439525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582885"/>
            <a:ext cx="113728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2192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56455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864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556792"/>
            <a:ext cx="11591925" cy="4343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192536" y="4070843"/>
            <a:ext cx="1839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4680442"/>
            <a:ext cx="11213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64807" y="5304556"/>
            <a:ext cx="19194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71687"/>
            <a:ext cx="113823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0541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649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62187"/>
            <a:ext cx="11610975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247673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3481387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2248" y="2992526"/>
            <a:ext cx="19194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7733" y="4221088"/>
            <a:ext cx="140759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7887"/>
            <a:ext cx="11572875" cy="2562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3930" y="2135740"/>
            <a:ext cx="19194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93702" y="2832193"/>
            <a:ext cx="21984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58616" y="4138479"/>
            <a:ext cx="21984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4864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484784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5037"/>
            <a:ext cx="116014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702518"/>
            <a:ext cx="1142047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