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0737" y="3067050"/>
            <a:ext cx="8010525" cy="723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289958"/>
            <a:ext cx="11039475" cy="55245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83432" y="1411935"/>
            <a:ext cx="936104" cy="54787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83432" y="2993992"/>
            <a:ext cx="936104" cy="54787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83432" y="3806792"/>
            <a:ext cx="936104" cy="54787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83432" y="4561534"/>
            <a:ext cx="936104" cy="54787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983432" y="5402244"/>
            <a:ext cx="936104" cy="54787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3400" y="1235227"/>
            <a:ext cx="11125200" cy="5591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5440" y="1340768"/>
            <a:ext cx="936104" cy="54787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55440" y="2966368"/>
            <a:ext cx="936104" cy="54787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55440" y="3779168"/>
            <a:ext cx="936104" cy="54787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055440" y="4562940"/>
            <a:ext cx="936104" cy="54787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055440" y="6115968"/>
            <a:ext cx="936104" cy="54787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692696"/>
            <a:ext cx="3695700" cy="590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625" y="1484784"/>
            <a:ext cx="11334750" cy="458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556792"/>
            <a:ext cx="11439525" cy="467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556792"/>
            <a:ext cx="11449050" cy="464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556792"/>
            <a:ext cx="11420475" cy="456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55729" y="952061"/>
            <a:ext cx="10679083" cy="5645291"/>
            <a:chOff x="357187" y="692696"/>
            <a:chExt cx="11477625" cy="606742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23862" y="692696"/>
              <a:ext cx="11344275" cy="46196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57187" y="5312321"/>
              <a:ext cx="11477625" cy="14478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484784"/>
            <a:ext cx="11363325" cy="4733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344472" y="2363360"/>
            <a:ext cx="936104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628800"/>
            <a:ext cx="11363325" cy="40481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16480" y="2478036"/>
            <a:ext cx="936104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700808"/>
            <a:ext cx="11496675" cy="3914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301492" y="2478036"/>
            <a:ext cx="936104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404664"/>
            <a:ext cx="5419725" cy="866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2900" y="1484784"/>
            <a:ext cx="11506200" cy="45624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6023992" y="4063120"/>
            <a:ext cx="1840926" cy="54787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351418" y="5398435"/>
            <a:ext cx="1840926" cy="54787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556792"/>
            <a:ext cx="11439525" cy="48006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301492" y="2363394"/>
            <a:ext cx="936104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700808"/>
            <a:ext cx="11496675" cy="3857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703512" y="1600334"/>
            <a:ext cx="2016224" cy="54787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276214" y="2863476"/>
            <a:ext cx="1459746" cy="54787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219642" y="4198790"/>
            <a:ext cx="1459746" cy="54787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772816"/>
            <a:ext cx="11506200" cy="37147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495600" y="2924665"/>
            <a:ext cx="1440160" cy="54787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861429" y="2924665"/>
            <a:ext cx="1440160" cy="54787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207568" y="4811523"/>
            <a:ext cx="1440160" cy="54787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4079776" y="4811523"/>
            <a:ext cx="1080120" cy="54787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988840"/>
            <a:ext cx="11591925" cy="3095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888088" y="2521924"/>
            <a:ext cx="1152128" cy="54787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905574" y="2521924"/>
            <a:ext cx="1654922" cy="54787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37230" y="3160553"/>
            <a:ext cx="2566481" cy="54787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39416" y="4422598"/>
            <a:ext cx="9168951" cy="54787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404664"/>
            <a:ext cx="5410200" cy="885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9087" y="1412776"/>
            <a:ext cx="11553825" cy="4895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556792"/>
            <a:ext cx="11334750" cy="4695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700808"/>
            <a:ext cx="11363325" cy="3952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700808"/>
            <a:ext cx="11401425" cy="3914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</TotalTime>
  <Words>0</Words>
  <Application>Microsoft Office PowerPoint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2026-02-02T05:31:56Z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