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4" r:id="rId12"/>
    <p:sldId id="335" r:id="rId13"/>
    <p:sldId id="336" r:id="rId14"/>
    <p:sldId id="337" r:id="rId15"/>
    <p:sldId id="338" r:id="rId16"/>
    <p:sldId id="339" r:id="rId17"/>
    <p:sldId id="340" r:id="rId18"/>
    <p:sldId id="341" r:id="rId19"/>
    <p:sldId id="342" r:id="rId20"/>
    <p:sldId id="353" r:id="rId21"/>
    <p:sldId id="354" r:id="rId22"/>
    <p:sldId id="343" r:id="rId23"/>
    <p:sldId id="350" r:id="rId24"/>
  </p:sldIdLst>
  <p:sldSz cx="12192000" cy="6858000"/>
  <p:notesSz cx="6858000" cy="9144000"/>
  <p:custDataLst>
    <p:tags r:id="rId2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94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07367" y="1844824"/>
            <a:ext cx="11449273" cy="2847845"/>
            <a:chOff x="407367" y="1052736"/>
            <a:chExt cx="11449273" cy="284784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190750" y="1052736"/>
              <a:ext cx="7810500" cy="9906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07367" y="2348880"/>
              <a:ext cx="11449273" cy="1551701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37" y="1576387"/>
            <a:ext cx="11287125" cy="37052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087888" y="3377719"/>
            <a:ext cx="1944216" cy="78587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613373" y="3377719"/>
            <a:ext cx="1944216" cy="78587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2062162"/>
            <a:ext cx="11439525" cy="27336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25938" y="3832020"/>
            <a:ext cx="10904338" cy="78587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2028825"/>
            <a:ext cx="11382375" cy="28003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127448" y="3890076"/>
            <a:ext cx="10297144" cy="78587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376362"/>
            <a:ext cx="11344275" cy="4105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6581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556792"/>
            <a:ext cx="11296650" cy="4400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4081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725" y="1484784"/>
            <a:ext cx="11258550" cy="5114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8841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012" y="1700808"/>
            <a:ext cx="11229975" cy="3781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1129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700808"/>
            <a:ext cx="11306175" cy="3609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976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725" y="2019300"/>
            <a:ext cx="11258550" cy="2819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3596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875" y="1700808"/>
            <a:ext cx="11144250" cy="39338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16480" y="1757956"/>
            <a:ext cx="8968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5418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404664"/>
            <a:ext cx="5486400" cy="895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8612" y="1484784"/>
            <a:ext cx="11534775" cy="48196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0128448" y="4934939"/>
            <a:ext cx="1512168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250" y="1628800"/>
            <a:ext cx="11239500" cy="39052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16480" y="1700808"/>
            <a:ext cx="8968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1625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772816"/>
            <a:ext cx="11334750" cy="38195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16480" y="1829964"/>
            <a:ext cx="8968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59890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412776"/>
            <a:ext cx="11630025" cy="493395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>
          <a:xfrm>
            <a:off x="10300930" y="2511599"/>
            <a:ext cx="8968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36099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" y="1556792"/>
            <a:ext cx="11220450" cy="49053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55748" y="2526113"/>
            <a:ext cx="8968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6941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700808"/>
            <a:ext cx="11534775" cy="39338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783632" y="1676963"/>
            <a:ext cx="1512168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672064" y="2330106"/>
            <a:ext cx="1512168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4262692" y="3665420"/>
            <a:ext cx="2193347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2535493" y="4986220"/>
            <a:ext cx="1169730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700808"/>
            <a:ext cx="11506200" cy="38195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207568" y="1651599"/>
            <a:ext cx="1169730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360138" y="2304742"/>
            <a:ext cx="2048229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3368146" y="2972399"/>
            <a:ext cx="1791750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655460" y="3638795"/>
            <a:ext cx="1992268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263574" y="4959595"/>
            <a:ext cx="1992268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484784"/>
            <a:ext cx="11506200" cy="45815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996568" y="2853498"/>
            <a:ext cx="1169730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2648224" y="3506641"/>
            <a:ext cx="1719583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5600553" y="4812927"/>
            <a:ext cx="1719583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2128837"/>
            <a:ext cx="11477625" cy="26003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159896" y="2103866"/>
            <a:ext cx="1440160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688288" y="2766414"/>
            <a:ext cx="1440160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3575720" y="4087215"/>
            <a:ext cx="1440160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633537"/>
            <a:ext cx="11420475" cy="35909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360590" y="3415048"/>
            <a:ext cx="1169730" cy="78587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189390" y="3415048"/>
            <a:ext cx="2307210" cy="78587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2085975"/>
            <a:ext cx="11325225" cy="26860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783632" y="2896478"/>
            <a:ext cx="2448272" cy="78587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240016" y="2896478"/>
            <a:ext cx="1944216" cy="78587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585912"/>
            <a:ext cx="11458575" cy="36861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065941" y="3391671"/>
            <a:ext cx="1460718" cy="78587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0199541" y="3391671"/>
            <a:ext cx="1460718" cy="78587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432912" y="4349614"/>
            <a:ext cx="1460718" cy="78587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102</TotalTime>
  <Words>0</Words>
  <Application>Microsoft Office PowerPoint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79</cp:revision>
  <dcterms:created xsi:type="dcterms:W3CDTF">2015-09-16T06:44:00Z</dcterms:created>
  <dcterms:modified xsi:type="dcterms:W3CDTF">2026-02-02T09:47:04Z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