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048000"/>
            <a:ext cx="8248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1650"/>
            <a:ext cx="113347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394720"/>
            <a:ext cx="11568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3976" y="4251062"/>
            <a:ext cx="19057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28800"/>
            <a:ext cx="114204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99626"/>
            <a:ext cx="11089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55968"/>
            <a:ext cx="11089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24087"/>
            <a:ext cx="1137285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868456"/>
            <a:ext cx="10729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75335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44" y="1326254"/>
            <a:ext cx="11101312" cy="552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609178"/>
            <a:ext cx="1132522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57375"/>
            <a:ext cx="113061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8014" y="253643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38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12776"/>
            <a:ext cx="11420475" cy="5076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199164" y="4063120"/>
            <a:ext cx="11128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76650" y="4687235"/>
            <a:ext cx="14193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99507" y="5340378"/>
            <a:ext cx="14193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1556" y="24928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03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17008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72816"/>
            <a:ext cx="111728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253553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81262"/>
            <a:ext cx="11391900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504611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8524" y="3128725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62353" y="3768297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910430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57808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5489" y="4185831"/>
            <a:ext cx="12321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838973"/>
            <a:ext cx="15392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71662"/>
            <a:ext cx="115443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68756" y="1881575"/>
            <a:ext cx="15392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0070" y="3144318"/>
            <a:ext cx="12435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4290" y="4416369"/>
            <a:ext cx="12435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58500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60058" y="4056329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40514" y="4070843"/>
            <a:ext cx="96725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6286" y="5324007"/>
            <a:ext cx="96725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25429" y="5324007"/>
            <a:ext cx="96725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00237"/>
            <a:ext cx="1149667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544161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1888" y="2544161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50288" y="380690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19431" y="380690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6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2276872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40512" y="2276872"/>
            <a:ext cx="11568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43798" y="4825272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16480" y="4825272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47837"/>
            <a:ext cx="114490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96580" y="3458028"/>
            <a:ext cx="11568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3437" y="3458028"/>
            <a:ext cx="11568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2026-02-02T12:06:04Z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