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114675"/>
            <a:ext cx="5200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3" y="184482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01992" y="2686652"/>
            <a:ext cx="25104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3528480"/>
            <a:ext cx="25104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464" y="548680"/>
            <a:ext cx="83153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97788"/>
            <a:ext cx="11468100" cy="546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08571" y="4509120"/>
            <a:ext cx="26440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556792"/>
            <a:ext cx="11439525" cy="4801052"/>
            <a:chOff x="376237" y="1443037"/>
            <a:chExt cx="11439525" cy="4801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43037"/>
              <a:ext cx="11439525" cy="3971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520189"/>
              <a:ext cx="11172825" cy="723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464152" y="1473516"/>
            <a:ext cx="37444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48844" y="2264754"/>
            <a:ext cx="20313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12044" y="4695770"/>
            <a:ext cx="24843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63472" y="5603408"/>
            <a:ext cx="24843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2980" y="239207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22817" y="3342478"/>
            <a:ext cx="31537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63046" y="5229335"/>
            <a:ext cx="31537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794204"/>
            <a:ext cx="936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03052" y="3710089"/>
            <a:ext cx="191322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715963"/>
            <a:ext cx="72390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1772816"/>
            <a:ext cx="111728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076726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48644" y="5034669"/>
            <a:ext cx="14958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614612"/>
            <a:ext cx="11410950" cy="162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48086" y="2550390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8800"/>
            <a:ext cx="109918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3546" y="4278236"/>
            <a:ext cx="14060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918" y="5228854"/>
            <a:ext cx="14060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81225"/>
            <a:ext cx="11382375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159769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9648" y="3843427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24744"/>
            <a:ext cx="7543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988840"/>
            <a:ext cx="11325225" cy="333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28484" y="2817746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56040" y="2817746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35582" y="4523634"/>
            <a:ext cx="1900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700808"/>
            <a:ext cx="11382375" cy="4168105"/>
            <a:chOff x="404812" y="1556792"/>
            <a:chExt cx="11382375" cy="41681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556792"/>
              <a:ext cx="1138237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10553700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35960" y="2492550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40988" y="3319865"/>
            <a:ext cx="37272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39731" y="4205237"/>
            <a:ext cx="35041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24873" y="5041296"/>
            <a:ext cx="35041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