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  <p:sldId id="344" r:id="rId30"/>
    <p:sldId id="34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3057525"/>
            <a:ext cx="59912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75" y="1412776"/>
            <a:ext cx="11372850" cy="4952766"/>
            <a:chOff x="409575" y="1628800"/>
            <a:chExt cx="11372850" cy="49527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628800"/>
              <a:ext cx="11372850" cy="4314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5933866"/>
              <a:ext cx="1137285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556792"/>
            <a:ext cx="11468100" cy="4961359"/>
            <a:chOff x="361950" y="1340768"/>
            <a:chExt cx="11468100" cy="49613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1400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2996952"/>
              <a:ext cx="11315700" cy="3305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09753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7941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452" y="273760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5748" y="250741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33550"/>
            <a:ext cx="1137285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1234" y="355815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7147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324" y="1240259"/>
            <a:ext cx="10607352" cy="5429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1475" y="1484784"/>
            <a:ext cx="11449050" cy="5010150"/>
            <a:chOff x="371475" y="1340768"/>
            <a:chExt cx="11449050" cy="5010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2998118"/>
              <a:ext cx="11420475" cy="1543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100" y="4655468"/>
              <a:ext cx="11353800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484784"/>
            <a:ext cx="11496675" cy="5060776"/>
            <a:chOff x="347662" y="1412776"/>
            <a:chExt cx="11496675" cy="50607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412776"/>
              <a:ext cx="11430000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4797152"/>
              <a:ext cx="11496675" cy="167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14500"/>
            <a:ext cx="114871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85937"/>
            <a:ext cx="11439525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429000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299857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66937"/>
            <a:ext cx="1140142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882407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356992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227849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098706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321646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192503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52650"/>
            <a:ext cx="11534775" cy="25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3025980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896837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5031" y="167420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5031" y="260312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5031" y="342900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5031" y="430129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85031" y="519917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1570" y="1412776"/>
            <a:ext cx="10913205" cy="5067821"/>
            <a:chOff x="621570" y="1124744"/>
            <a:chExt cx="10913205" cy="50678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7225" y="1124744"/>
              <a:ext cx="10877550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1570" y="1887265"/>
              <a:ext cx="10629900" cy="4305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3174" y="141277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3174" y="227687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3174" y="316756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3174" y="403986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3174" y="572061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486247"/>
            <a:ext cx="11477625" cy="5183113"/>
            <a:chOff x="357187" y="1268760"/>
            <a:chExt cx="11477625" cy="51831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268760"/>
              <a:ext cx="396240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2060848"/>
              <a:ext cx="11477625" cy="439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2026-02-02T09:24:09Z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