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9700" y="3052762"/>
            <a:ext cx="937260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8150" y="1556792"/>
            <a:ext cx="11315700" cy="4566557"/>
            <a:chOff x="438150" y="1412776"/>
            <a:chExt cx="11315700" cy="456655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1487" y="1412776"/>
              <a:ext cx="11249025" cy="809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8150" y="2255058"/>
              <a:ext cx="11315700" cy="3724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628800"/>
            <a:ext cx="1143952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556792"/>
            <a:ext cx="1124902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72816"/>
            <a:ext cx="11334750" cy="3743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3644478"/>
            <a:ext cx="10563919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4616935"/>
            <a:ext cx="10563919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4724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79140" y="3427129"/>
            <a:ext cx="1107750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79140" y="4399587"/>
            <a:ext cx="1107750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79140" y="5357529"/>
            <a:ext cx="1107750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106" y="1283274"/>
            <a:ext cx="11091787" cy="549484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3106133"/>
            <a:ext cx="1072919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4049562"/>
            <a:ext cx="1072919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5007505"/>
            <a:ext cx="1072919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5440" y="5950934"/>
            <a:ext cx="1072919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844824"/>
            <a:ext cx="11315700" cy="3771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3819844"/>
            <a:ext cx="1087320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4792301"/>
            <a:ext cx="1087320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005012"/>
            <a:ext cx="11325225" cy="2847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011466"/>
            <a:ext cx="1094521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3983924"/>
            <a:ext cx="1094521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5267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772816"/>
            <a:ext cx="11268075" cy="3895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40016" y="1801844"/>
            <a:ext cx="187220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663900" y="3775787"/>
            <a:ext cx="2688683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844824"/>
            <a:ext cx="11296650" cy="3552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627948" y="1902880"/>
            <a:ext cx="320435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639616" y="3760709"/>
            <a:ext cx="233433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132856"/>
            <a:ext cx="11296650" cy="2914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59798" y="3091619"/>
            <a:ext cx="244411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105025"/>
            <a:ext cx="11258550" cy="2647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11624" y="2005692"/>
            <a:ext cx="302433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548680"/>
            <a:ext cx="4486275" cy="742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387" y="1556792"/>
            <a:ext cx="1132522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556792"/>
            <a:ext cx="1126807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556792"/>
            <a:ext cx="1123950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2026-02-01T09:13:16Z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