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081337"/>
            <a:ext cx="5067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4579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556792"/>
            <a:ext cx="11306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38287"/>
            <a:ext cx="11410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5" y="3011466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5" y="3853294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5" y="4695122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5" y="5536951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9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5" y="1369234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5" y="2225576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5" y="3067404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5" y="3909233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5" y="4751061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5" y="5592890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5" y="1398262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5" y="2240090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5" y="3067404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5" y="3909233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5" y="4765575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5" y="5607404"/>
            <a:ext cx="11307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052736"/>
            <a:ext cx="75438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772816"/>
            <a:ext cx="11353800" cy="445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53873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57350"/>
            <a:ext cx="112776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5210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36433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2573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38300"/>
            <a:ext cx="114966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55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4078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770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07" y="1442335"/>
            <a:ext cx="10329986" cy="5299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41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2578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26654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9460" y="44797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2573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38300"/>
            <a:ext cx="114014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5508" y="256455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27756" y="43788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319"/>
            <a:ext cx="65532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12776"/>
            <a:ext cx="114204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30099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500" y="1011216"/>
            <a:ext cx="9427220" cy="560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838076"/>
            <a:ext cx="54126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5815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4293096"/>
            <a:ext cx="54006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06366" y="5018811"/>
            <a:ext cx="579034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8326" y="5733511"/>
            <a:ext cx="19993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437961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2404" y="437961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58061" y="437961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4976" y="5105332"/>
            <a:ext cx="27007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05050"/>
            <a:ext cx="11315700" cy="2247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968486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2968486"/>
            <a:ext cx="18998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4892" y="3694200"/>
            <a:ext cx="3959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802468" cy="563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