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3375" y="1848247"/>
            <a:ext cx="11525250" cy="3045321"/>
            <a:chOff x="333375" y="1848247"/>
            <a:chExt cx="11525250" cy="304532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024062" y="1848247"/>
              <a:ext cx="8143875" cy="8572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3375" y="3140968"/>
              <a:ext cx="11525250" cy="1752600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38264" y="332657"/>
            <a:ext cx="6226088" cy="6304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6347" y="737320"/>
            <a:ext cx="8959305" cy="5860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3592" y="301451"/>
            <a:ext cx="7392727" cy="62959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2114550"/>
            <a:ext cx="11258550" cy="26289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16480" y="2143578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633537"/>
            <a:ext cx="11249025" cy="3590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16480" y="2622052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2195512"/>
            <a:ext cx="11258550" cy="2466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16480" y="3054100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1700808"/>
            <a:ext cx="11210925" cy="4486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387452" y="2607884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2162175"/>
            <a:ext cx="11325225" cy="2533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387452" y="3112156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404664"/>
            <a:ext cx="5448300" cy="828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6712" y="1412776"/>
            <a:ext cx="11458575" cy="49625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7109722" y="4566614"/>
            <a:ext cx="1427425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771436" y="5190727"/>
            <a:ext cx="1748500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646018" y="5800327"/>
            <a:ext cx="185769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484784"/>
            <a:ext cx="11544300" cy="4886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935760" y="1441804"/>
            <a:ext cx="2160240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964789" y="2690032"/>
            <a:ext cx="2160240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313132" y="3923746"/>
            <a:ext cx="1350820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531768" y="4547860"/>
            <a:ext cx="209091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3267540" y="5781574"/>
            <a:ext cx="1820348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628800"/>
            <a:ext cx="11544300" cy="4229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511824" y="2838984"/>
            <a:ext cx="1944216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882251" y="4087212"/>
            <a:ext cx="1606790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475850" y="4711325"/>
            <a:ext cx="1756053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2677565" y="5320924"/>
            <a:ext cx="133020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772816"/>
            <a:ext cx="11591925" cy="3752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27449" y="2363394"/>
            <a:ext cx="720080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312024" y="2987507"/>
            <a:ext cx="1342098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776481" y="4301381"/>
            <a:ext cx="1342098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309952" y="1707420"/>
            <a:ext cx="11610975" cy="4313868"/>
            <a:chOff x="309952" y="1412776"/>
            <a:chExt cx="11610975" cy="431386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19100" y="1412776"/>
              <a:ext cx="11353800" cy="1781175"/>
            </a:xfrm>
            <a:prstGeom prst="rect">
              <a:avLst/>
            </a:prstGeom>
          </p:spPr>
        </p:pic>
        <p:grpSp>
          <p:nvGrpSpPr>
            <p:cNvPr id="5" name="组合 4"/>
            <p:cNvGrpSpPr/>
            <p:nvPr/>
          </p:nvGrpSpPr>
          <p:grpSpPr>
            <a:xfrm>
              <a:off x="414727" y="3284984"/>
              <a:ext cx="11506200" cy="1200150"/>
              <a:chOff x="414727" y="3284984"/>
              <a:chExt cx="11506200" cy="1200150"/>
            </a:xfrm>
          </p:grpSpPr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414727" y="3284984"/>
                <a:ext cx="7877175" cy="1200150"/>
              </a:xfrm>
              <a:prstGeom prst="rect">
                <a:avLst/>
              </a:prstGeom>
            </p:spPr>
          </p:pic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8291902" y="3970096"/>
                <a:ext cx="3629025" cy="476250"/>
              </a:xfrm>
              <a:prstGeom prst="rect">
                <a:avLst/>
              </a:prstGeom>
            </p:spPr>
          </p:pic>
        </p:grpSp>
        <p:grpSp>
          <p:nvGrpSpPr>
            <p:cNvPr id="8" name="组合 7"/>
            <p:cNvGrpSpPr/>
            <p:nvPr/>
          </p:nvGrpSpPr>
          <p:grpSpPr>
            <a:xfrm>
              <a:off x="309952" y="4518918"/>
              <a:ext cx="9636405" cy="1207726"/>
              <a:chOff x="309952" y="4518918"/>
              <a:chExt cx="9636405" cy="1207726"/>
            </a:xfrm>
          </p:grpSpPr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309952" y="4518918"/>
                <a:ext cx="7981950" cy="1171575"/>
              </a:xfrm>
              <a:prstGeom prst="rect">
                <a:avLst/>
              </a:prstGeom>
            </p:spPr>
          </p:pic>
          <p:pic>
            <p:nvPicPr>
              <p:cNvPr id="7" name="图片 6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8184232" y="5231344"/>
                <a:ext cx="1762125" cy="495300"/>
              </a:xfrm>
              <a:prstGeom prst="rect">
                <a:avLst/>
              </a:prstGeom>
            </p:spPr>
          </p:pic>
        </p:grpSp>
      </p:grpSp>
      <p:sp useBgFill="1">
        <p:nvSpPr>
          <p:cNvPr id="10" name="矩形 9"/>
          <p:cNvSpPr/>
          <p:nvPr/>
        </p:nvSpPr>
        <p:spPr>
          <a:xfrm>
            <a:off x="3950274" y="2959878"/>
            <a:ext cx="741535" cy="4116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5154960" y="2959878"/>
            <a:ext cx="1157064" cy="4116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6744072" y="2959878"/>
            <a:ext cx="1008112" cy="4116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>
          <a:xfrm>
            <a:off x="4008331" y="4237135"/>
            <a:ext cx="1727629" cy="4116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>
          <a:xfrm>
            <a:off x="6316102" y="4237135"/>
            <a:ext cx="1727629" cy="4116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>
          <a:xfrm>
            <a:off x="1775520" y="5543420"/>
            <a:ext cx="1240476" cy="4116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>
          <a:xfrm>
            <a:off x="3719736" y="5543420"/>
            <a:ext cx="1052488" cy="4116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628800"/>
            <a:ext cx="11353800" cy="4619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347500" y="3726730"/>
            <a:ext cx="2540588" cy="6528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968208" y="3726730"/>
            <a:ext cx="2200108" cy="6528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556792"/>
            <a:ext cx="11506200" cy="45339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5440" y="4365104"/>
            <a:ext cx="10793660" cy="6528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55440" y="5279505"/>
            <a:ext cx="10793660" cy="6528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2495" y="169193"/>
            <a:ext cx="7743825" cy="1171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9575" y="1484784"/>
            <a:ext cx="11372850" cy="5210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104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2026-02-02T07:05:40Z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