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3024187"/>
            <a:ext cx="70866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8931" y="2132856"/>
            <a:ext cx="11447709" cy="2881167"/>
            <a:chOff x="335360" y="2132856"/>
            <a:chExt cx="11447709" cy="28811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170033"/>
              <a:ext cx="7680181" cy="284399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56240" y="2132856"/>
              <a:ext cx="3526829" cy="2851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5500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586"/>
            <a:ext cx="50958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308488"/>
            <a:ext cx="11344275" cy="550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4494606"/>
            <a:ext cx="1056868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263864"/>
            <a:ext cx="1056868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047636"/>
            <a:ext cx="1056868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7300"/>
            <a:ext cx="11067975" cy="54688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420" y="3717032"/>
            <a:ext cx="1056868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420" y="4471776"/>
            <a:ext cx="1056868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420" y="5226520"/>
            <a:ext cx="1056868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8420" y="5981263"/>
            <a:ext cx="1056868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76872"/>
            <a:ext cx="113442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441" y="3039932"/>
            <a:ext cx="1056868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441" y="3809190"/>
            <a:ext cx="1056868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412776"/>
            <a:ext cx="11439525" cy="5216061"/>
            <a:chOff x="376237" y="1628800"/>
            <a:chExt cx="11439525" cy="52160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628800"/>
              <a:ext cx="2743200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2491936"/>
              <a:ext cx="11439525" cy="43529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048916"/>
            <a:ext cx="11391900" cy="5260404"/>
            <a:chOff x="400050" y="980728"/>
            <a:chExt cx="11391900" cy="52604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980728"/>
              <a:ext cx="11391900" cy="442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5517232"/>
              <a:ext cx="11391900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412776"/>
            <a:ext cx="11410950" cy="5228772"/>
            <a:chOff x="390525" y="1268760"/>
            <a:chExt cx="11410950" cy="52287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268760"/>
              <a:ext cx="11410950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1621" y="4992582"/>
              <a:ext cx="10677525" cy="1504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44472" y="21900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24075"/>
            <a:ext cx="1156335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11732" y="406799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2026-02-02T04:53:04Z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