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2524125"/>
            <a:ext cx="62579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48" y="1587627"/>
            <a:ext cx="105727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6910" y="230590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6910" y="4898187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7850"/>
            <a:ext cx="1161097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56490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8489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174435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71703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442095"/>
            <a:ext cx="10877550" cy="5155257"/>
            <a:chOff x="407368" y="1196752"/>
            <a:chExt cx="10877550" cy="5155257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196752"/>
              <a:ext cx="10877550" cy="3847854"/>
              <a:chOff x="407368" y="1484784"/>
              <a:chExt cx="10877550" cy="384785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484784"/>
                <a:ext cx="10877550" cy="25622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81086" y="4151538"/>
                <a:ext cx="8439150" cy="11811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384" y="5085184"/>
              <a:ext cx="10201275" cy="12668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53930" y="220486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8444" y="347198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6500" y="544592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3866" y="227687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3866" y="423560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19312"/>
            <a:ext cx="1158240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17639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416359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44180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90775"/>
            <a:ext cx="11506200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49289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908720"/>
            <a:ext cx="1154430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81225"/>
            <a:ext cx="115633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175886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158582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421290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24890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00492" y="166188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0492" y="365034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38362"/>
            <a:ext cx="1140142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227687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412776"/>
            <a:ext cx="11544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908720"/>
            <a:ext cx="11639550" cy="5819775"/>
            <a:chOff x="276225" y="908720"/>
            <a:chExt cx="11639550" cy="5819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908720"/>
              <a:ext cx="1163955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794670"/>
              <a:ext cx="11534775" cy="3933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88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75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1738017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371703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33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8203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60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1002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12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12776"/>
            <a:ext cx="11544300" cy="5163294"/>
            <a:chOff x="323850" y="1412776"/>
            <a:chExt cx="11544300" cy="51632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708920"/>
              <a:ext cx="11534775" cy="3867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918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64588" y="163087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425011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3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0678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00492" y="148478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0492" y="407707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57301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2024" y="5546957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5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84784"/>
            <a:ext cx="11610975" cy="4754885"/>
            <a:chOff x="290512" y="1534308"/>
            <a:chExt cx="11610975" cy="47548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534308"/>
              <a:ext cx="1161097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469793"/>
              <a:ext cx="11401425" cy="2819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15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14537"/>
            <a:ext cx="114014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3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9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9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1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28800"/>
            <a:ext cx="107918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5504" y="193134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5504" y="256490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5504" y="317957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5504" y="389077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5504" y="455843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3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28800"/>
            <a:ext cx="108394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5504" y="193134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5504" y="256490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5504" y="317957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5504" y="378904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5504" y="446614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54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04864"/>
            <a:ext cx="8801100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27687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758302"/>
            <a:ext cx="1800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10870" y="2411445"/>
            <a:ext cx="284171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06413" y="3035559"/>
            <a:ext cx="23897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140585" y="3674188"/>
            <a:ext cx="20193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692128" y="4965960"/>
            <a:ext cx="13237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0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816358"/>
            <a:ext cx="22322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46433" y="3064586"/>
            <a:ext cx="153008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06776" y="4327329"/>
            <a:ext cx="24492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80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14600"/>
            <a:ext cx="11630025" cy="182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70080" y="2567833"/>
            <a:ext cx="24492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97166" y="3191947"/>
            <a:ext cx="170734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19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83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05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9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686350"/>
            <a:ext cx="11630025" cy="4334938"/>
            <a:chOff x="280987" y="1686350"/>
            <a:chExt cx="11630025" cy="4334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686350"/>
              <a:ext cx="11630025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4840188"/>
              <a:ext cx="11620500" cy="1181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5521451"/>
            <a:ext cx="170734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12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898980"/>
            <a:ext cx="11089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37609"/>
            <a:ext cx="11089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438978"/>
            <a:ext cx="11089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32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65940"/>
            <a:ext cx="112332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304568"/>
            <a:ext cx="112332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552797"/>
            <a:ext cx="112332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57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03" y="3848100"/>
            <a:ext cx="10570393" cy="291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86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12" y="775295"/>
            <a:ext cx="10925175" cy="553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72064" y="4552662"/>
            <a:ext cx="49685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2178" y="5142679"/>
            <a:ext cx="10948438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2178" y="5781308"/>
            <a:ext cx="10948438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26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1484784"/>
            <a:ext cx="109347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039" y="1547210"/>
            <a:ext cx="1115357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137227"/>
            <a:ext cx="11089232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2761342"/>
            <a:ext cx="11089232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399969"/>
            <a:ext cx="11089232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024084"/>
            <a:ext cx="11089232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4662714"/>
            <a:ext cx="11089232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5286827"/>
            <a:ext cx="11089232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1384" y="5925456"/>
            <a:ext cx="11089232" cy="466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1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88" y="1458044"/>
            <a:ext cx="100203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7922" y="148478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7922" y="407707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16317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63691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3087"/>
            <a:ext cx="1149667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4482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2026-01-31T15:05:34Z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