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505075"/>
            <a:ext cx="89344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101427"/>
            <a:ext cx="111918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196752"/>
            <a:ext cx="11268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48243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696575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88203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885001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684773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93347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79631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811666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926" y="157186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926" y="3531297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0926" y="5374611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1600"/>
            <a:ext cx="1122045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818134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49120" y="3821105"/>
            <a:ext cx="41833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784761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084" y="3686133"/>
            <a:ext cx="27368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00966" y="281229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97236" y="3760012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10696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39052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556792"/>
            <a:ext cx="113442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56792"/>
            <a:ext cx="11334750" cy="4680520"/>
            <a:chOff x="428625" y="2514600"/>
            <a:chExt cx="11334750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2514600"/>
              <a:ext cx="113061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470970"/>
              <a:ext cx="11334750" cy="2724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