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095625"/>
            <a:ext cx="74676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183948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19772" y="4957458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2696744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2536438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69718" y="3287322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1674118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207202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85455" y="3092573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51512" y="4834288"/>
            <a:ext cx="27846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4437112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383748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8966" y="4083405"/>
            <a:ext cx="287707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0176" y="4912702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8840"/>
            <a:ext cx="1124902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1919170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34764" y="3559283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16832"/>
            <a:ext cx="112109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501292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30452" y="351580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36622" y="3515806"/>
            <a:ext cx="112792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264696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03769" y="2264696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53026" y="4732125"/>
            <a:ext cx="141478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22054" y="4732125"/>
            <a:ext cx="244615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2291386"/>
            <a:ext cx="1584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2291386"/>
            <a:ext cx="89044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104187"/>
            <a:ext cx="17829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9776" y="3104187"/>
            <a:ext cx="17829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9954" y="5560212"/>
            <a:ext cx="920251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484784"/>
            <a:ext cx="11258550" cy="4803254"/>
            <a:chOff x="466725" y="1340768"/>
            <a:chExt cx="11258550" cy="48032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340768"/>
              <a:ext cx="396240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2276872"/>
              <a:ext cx="11258550" cy="3867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88840"/>
            <a:ext cx="110013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2026-02-01T08:52:36Z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