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57525"/>
            <a:ext cx="11737305" cy="692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548680"/>
            <a:ext cx="67341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412776"/>
            <a:ext cx="11449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49929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79638" y="4605356"/>
            <a:ext cx="269262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700808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36341" y="3776351"/>
            <a:ext cx="18560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90712"/>
            <a:ext cx="114490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52154" y="1905226"/>
            <a:ext cx="26600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745714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6677" y="3745714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770689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19" y="2770689"/>
            <a:ext cx="11852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43100"/>
            <a:ext cx="113633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025980"/>
            <a:ext cx="11436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53042" y="3025980"/>
            <a:ext cx="24871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72804" y="3025980"/>
            <a:ext cx="11436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772816"/>
            <a:ext cx="11401425" cy="3794320"/>
            <a:chOff x="395287" y="1971675"/>
            <a:chExt cx="11401425" cy="3794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971675"/>
              <a:ext cx="11401425" cy="2914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918" y="5070670"/>
              <a:ext cx="10734675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83832" y="3817160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80176" y="3817160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05012"/>
            <a:ext cx="1143952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034092"/>
            <a:ext cx="10297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548680"/>
            <a:ext cx="75152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16310"/>
            <a:ext cx="1143000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5415850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328" y="1278756"/>
            <a:ext cx="10813280" cy="556472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097534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056963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764704"/>
            <a:ext cx="11306175" cy="5934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735676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67670" y="2796704"/>
            <a:ext cx="23445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89798" y="3803208"/>
            <a:ext cx="23445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29454" y="5864236"/>
            <a:ext cx="322638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692696"/>
            <a:ext cx="11430000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642968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3251" y="3703997"/>
            <a:ext cx="23204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4753826"/>
            <a:ext cx="33683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883792"/>
            <a:ext cx="73342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772816"/>
            <a:ext cx="11468100" cy="38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3759666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3759666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64331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1433" y="2702857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03776" y="3731546"/>
            <a:ext cx="29404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68348" y="4782292"/>
            <a:ext cx="12876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48" y="836712"/>
            <a:ext cx="10478951" cy="55538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1124" y="793386"/>
            <a:ext cx="16449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42896" y="1743442"/>
            <a:ext cx="16449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6896" y="3659328"/>
            <a:ext cx="2377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9576" y="5560212"/>
            <a:ext cx="12876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4653136"/>
            <a:ext cx="11268075" cy="174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5646950"/>
            <a:ext cx="36724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3789040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630510"/>
            <a:ext cx="11382375" cy="603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628800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2708920"/>
            <a:ext cx="12876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01592" y="3768463"/>
            <a:ext cx="40986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17022" y="4828006"/>
            <a:ext cx="15355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406028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61578" y="3458028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2026-02-02T05:29:24Z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