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3057525"/>
            <a:ext cx="7658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980728"/>
            <a:ext cx="11210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538214"/>
            <a:ext cx="1008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6326" y="692696"/>
            <a:ext cx="10417524" cy="58313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444" y="2478382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2509186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00456" y="226235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91917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23611" y="380602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82624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2652" y="376967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2856"/>
            <a:ext cx="113919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5006" y="2161884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695325"/>
            <a:ext cx="112680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