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3038475"/>
            <a:ext cx="56007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28800"/>
            <a:ext cx="11496675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172654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2800597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386014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09762"/>
            <a:ext cx="10753725" cy="3038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03386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04769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5000625" cy="126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2492896"/>
            <a:ext cx="11410950" cy="4076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71991" y="4653136"/>
            <a:ext cx="864095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62150"/>
            <a:ext cx="1144905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88840"/>
            <a:ext cx="1134427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7" y="3140968"/>
            <a:ext cx="864095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005012"/>
            <a:ext cx="112299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5455" y="671512"/>
            <a:ext cx="26193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1484784"/>
            <a:ext cx="11420475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72816"/>
            <a:ext cx="114585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844824"/>
            <a:ext cx="11439525" cy="3774554"/>
            <a:chOff x="376237" y="1412776"/>
            <a:chExt cx="11439525" cy="37745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412776"/>
              <a:ext cx="11420475" cy="762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2348880"/>
              <a:ext cx="11439525" cy="2838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670"/>
          <a:stretch/>
        </p:blipFill>
        <p:spPr>
          <a:xfrm>
            <a:off x="1199456" y="738414"/>
            <a:ext cx="10729192" cy="593494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41744" y="79373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41744" y="1867789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41744" y="292733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41744" y="494116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41744" y="592814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2026-02-02T04:54:20Z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