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9DC3FE2-A032-47B9-A905-1DD3DABC8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476500"/>
            <a:ext cx="61531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464" y="234944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464" y="439413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40142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4840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11266"/>
            <a:ext cx="11513740" cy="5472113"/>
            <a:chOff x="335360" y="1385887"/>
            <a:chExt cx="11513740" cy="5472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290"/>
            <a:stretch/>
          </p:blipFill>
          <p:spPr>
            <a:xfrm>
              <a:off x="335360" y="1385887"/>
              <a:ext cx="10885487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5372100"/>
              <a:ext cx="11506200" cy="1485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97488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02014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6436" y="535870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224840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866" y="430760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71687"/>
            <a:ext cx="104870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16188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033611"/>
            <a:ext cx="11582400" cy="5419725"/>
            <a:chOff x="304800" y="908720"/>
            <a:chExt cx="11582400" cy="5419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908720"/>
              <a:ext cx="11572875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5042570"/>
              <a:ext cx="11582400" cy="1285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43125"/>
            <a:ext cx="116300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44824"/>
            <a:ext cx="1170622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197432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784094-9490-445A-97C5-BE1E8E6E8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59977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371703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0025" y="1556792"/>
            <a:ext cx="11791950" cy="4754094"/>
            <a:chOff x="200025" y="1556792"/>
            <a:chExt cx="11791950" cy="47540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025" y="1556792"/>
              <a:ext cx="11791950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91786"/>
              <a:ext cx="1428750" cy="41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158582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73154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201842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2856"/>
            <a:ext cx="116776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0590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908720"/>
            <a:ext cx="117252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4787" y="1700808"/>
            <a:ext cx="11782425" cy="3937430"/>
            <a:chOff x="204787" y="1733550"/>
            <a:chExt cx="11782425" cy="39374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787" y="1733550"/>
              <a:ext cx="1178242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6058" y="5156630"/>
              <a:ext cx="6038850" cy="514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37906" y="184482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7906" y="393305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05012"/>
            <a:ext cx="115347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210382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0250"/>
            <a:ext cx="116109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207536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81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5933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2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71675"/>
            <a:ext cx="111347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9006" y="210439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4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43062"/>
            <a:ext cx="11744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910597"/>
            <a:ext cx="11649075" cy="5686755"/>
            <a:chOff x="271462" y="764704"/>
            <a:chExt cx="11649075" cy="5686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764704"/>
              <a:ext cx="1163002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4375009"/>
              <a:ext cx="11649075" cy="2076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19824" y="167178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92070" y="386343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6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94090" y="167234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9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43112"/>
            <a:ext cx="116490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54456" y="283842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748367" cy="4674149"/>
            <a:chOff x="335360" y="1743075"/>
            <a:chExt cx="10748367" cy="46741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43075"/>
              <a:ext cx="9448800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5150399"/>
              <a:ext cx="9020175" cy="1266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6436" y="155735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436" y="429309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2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504308"/>
            <a:ext cx="11668125" cy="4877020"/>
            <a:chOff x="261937" y="1268760"/>
            <a:chExt cx="11668125" cy="48770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4859905"/>
              <a:ext cx="11544300" cy="1285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555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3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16832"/>
            <a:ext cx="10420350" cy="340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42436" y="2032381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2436" y="270948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2436" y="3396724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2436" y="4073825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42436" y="472696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4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107823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8894" y="2061409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8894" y="273851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8894" y="3425752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8894" y="4102853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8894" y="475599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8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844823"/>
            <a:ext cx="2088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86082" y="2507409"/>
            <a:ext cx="2088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0882" y="3218609"/>
            <a:ext cx="208823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910" y="4568438"/>
            <a:ext cx="165602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19894" y="5250609"/>
            <a:ext cx="165602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656274"/>
            <a:ext cx="11620500" cy="6013086"/>
            <a:chOff x="285750" y="548680"/>
            <a:chExt cx="11620500" cy="60130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548680"/>
              <a:ext cx="11620500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4580566"/>
              <a:ext cx="11591925" cy="1981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464152" y="707209"/>
            <a:ext cx="100811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40608" y="2071551"/>
            <a:ext cx="2027199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99465" y="2753723"/>
            <a:ext cx="2625127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0136" y="4077071"/>
            <a:ext cx="1901801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82195" y="5402243"/>
            <a:ext cx="85336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8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81250"/>
            <a:ext cx="10363200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65466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2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0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3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17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7946" y="2420887"/>
            <a:ext cx="70422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946" y="3843287"/>
            <a:ext cx="1049865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946" y="5280201"/>
            <a:ext cx="10498654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65940"/>
            <a:ext cx="1083652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88340"/>
            <a:ext cx="1105254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99541"/>
            <a:ext cx="11052546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1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868" y="692696"/>
            <a:ext cx="10227432" cy="585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1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3097988"/>
            <a:ext cx="1129074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838216"/>
            <a:ext cx="1129074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563929"/>
            <a:ext cx="1129074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289644"/>
            <a:ext cx="1129074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00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873852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14081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339795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080023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805737"/>
            <a:ext cx="1116124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8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81200"/>
            <a:ext cx="109823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075923"/>
            <a:ext cx="109637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801638"/>
            <a:ext cx="10963770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4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9626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046734"/>
            <a:ext cx="11744325" cy="466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66934" y="217639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6934" y="4869160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17639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50" y="4221088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352" y="2334927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352" y="4379617"/>
            <a:ext cx="648072" cy="43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2026-02-01T04:31:35Z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