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586037"/>
            <a:ext cx="754380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12776"/>
            <a:ext cx="11506200" cy="4745952"/>
            <a:chOff x="342900" y="1933575"/>
            <a:chExt cx="11506200" cy="4745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933575"/>
              <a:ext cx="1150620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4926927"/>
              <a:ext cx="1127760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052736"/>
            <a:ext cx="112871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8478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15298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603870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67792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8478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603870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67792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649" y="620688"/>
            <a:ext cx="10467975" cy="613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717071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283615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99033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80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25" y="4173810"/>
            <a:ext cx="70675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90700"/>
            <a:ext cx="111918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256518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09775"/>
            <a:ext cx="1132522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104390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66925"/>
            <a:ext cx="112871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060848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81212"/>
            <a:ext cx="112871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2522" y="2133418"/>
            <a:ext cx="32403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1200"/>
            <a:ext cx="113252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132856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2026-02-01T09:43:33Z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