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52" r:id="rId58"/>
    <p:sldId id="347" r:id="rId59"/>
    <p:sldId id="348" r:id="rId60"/>
    <p:sldId id="349" r:id="rId61"/>
    <p:sldId id="344" r:id="rId62"/>
    <p:sldId id="345" r:id="rId63"/>
    <p:sldId id="346" r:id="rId64"/>
    <p:sldId id="386" r:id="rId65"/>
    <p:sldId id="387" r:id="rId66"/>
    <p:sldId id="388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524125"/>
            <a:ext cx="62198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71700"/>
            <a:ext cx="917257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0486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223389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413526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348880"/>
            <a:ext cx="11420475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360" y="240657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207536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397673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775335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22389" y="2089876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28800"/>
            <a:ext cx="115633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6454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1513586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4068100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24744"/>
            <a:ext cx="11610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3600"/>
            <a:ext cx="115347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38356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068960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9347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1747" y="2055190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885825"/>
            <a:ext cx="116014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85937"/>
            <a:ext cx="115728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9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5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545679"/>
            <a:ext cx="11610975" cy="4619625"/>
            <a:chOff x="290512" y="1340768"/>
            <a:chExt cx="11610975" cy="461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319264"/>
              <a:ext cx="1154430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7568" y="4036343"/>
              <a:ext cx="8229600" cy="19240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45289" y="3601818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4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14550"/>
            <a:ext cx="112966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2783" y="2204638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28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81150"/>
            <a:ext cx="114014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0889" y="1628800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0889" y="3501143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1747" y="2161658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6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28825"/>
            <a:ext cx="1131570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289" y="214714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4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6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2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5112568"/>
            <a:chOff x="285750" y="1340768"/>
            <a:chExt cx="1162050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291036"/>
              <a:ext cx="11544300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370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6925"/>
            <a:ext cx="114776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289" y="214714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8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1650"/>
            <a:ext cx="116300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289" y="191683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289" y="155679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3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1650"/>
            <a:ext cx="116300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4482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1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76387"/>
            <a:ext cx="112204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1811" y="164331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1811" y="3515657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4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3191373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32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49512" y="1798283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4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48" y="950168"/>
            <a:ext cx="11620500" cy="579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932656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07683" y="5519169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4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20486" cy="530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4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052736"/>
            <a:ext cx="11530721" cy="5269781"/>
            <a:chOff x="342900" y="1052736"/>
            <a:chExt cx="11530721" cy="52697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052736"/>
              <a:ext cx="115062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3893642"/>
              <a:ext cx="8229600" cy="2428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5146" y="3193175"/>
              <a:ext cx="3038475" cy="3095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17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844824"/>
            <a:ext cx="11563350" cy="3810372"/>
            <a:chOff x="314325" y="1412776"/>
            <a:chExt cx="11563350" cy="3810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82010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060848"/>
              <a:ext cx="11563350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343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628800"/>
            <a:ext cx="11601450" cy="4391397"/>
            <a:chOff x="295275" y="1412776"/>
            <a:chExt cx="11601450" cy="43913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060848"/>
              <a:ext cx="11601450" cy="3743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202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33562"/>
            <a:ext cx="107823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855165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522823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132423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800081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424195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509837"/>
            <a:ext cx="11449050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403" y="2593370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95475"/>
            <a:ext cx="109156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898707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566365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175965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843623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467737"/>
            <a:ext cx="684705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4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694968"/>
            <a:ext cx="187220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09164" y="3333596"/>
            <a:ext cx="1430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0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3162" y="1657828"/>
            <a:ext cx="1430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3588228"/>
            <a:ext cx="1430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2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1486" y="1715321"/>
            <a:ext cx="1430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23772" y="2368463"/>
            <a:ext cx="143085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3021607"/>
            <a:ext cx="1781313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35399" y="4327892"/>
            <a:ext cx="22457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2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5500"/>
            <a:ext cx="116205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276872"/>
            <a:ext cx="15841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0692" y="4221786"/>
            <a:ext cx="15841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4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815677"/>
            <a:ext cx="1151572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00275"/>
            <a:ext cx="116109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2204864"/>
            <a:ext cx="11658600" cy="3318495"/>
            <a:chOff x="266700" y="2476500"/>
            <a:chExt cx="11658600" cy="33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2476500"/>
              <a:ext cx="1165860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207" y="4509120"/>
              <a:ext cx="11039475" cy="1285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910430"/>
            <a:ext cx="806489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303801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029516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564544"/>
            <a:ext cx="11639550" cy="4816784"/>
            <a:chOff x="276225" y="1444986"/>
            <a:chExt cx="11639550" cy="4816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44986"/>
              <a:ext cx="1163955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3585245"/>
              <a:ext cx="1159192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357758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054445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462330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173531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899246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767012"/>
            <a:ext cx="11687175" cy="132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7278" y="3567380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037" y="4390603"/>
            <a:ext cx="100679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74" y="908720"/>
            <a:ext cx="1122045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503484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214685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925884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44824"/>
            <a:ext cx="108870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920077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31278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342477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053678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764877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5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00262"/>
            <a:ext cx="109823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096929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808130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19329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245044"/>
            <a:ext cx="1101387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65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926316" cy="4896544"/>
            <a:chOff x="335360" y="1340768"/>
            <a:chExt cx="10926316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572500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437087"/>
              <a:ext cx="10782300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02783" y="2161523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2783" y="4624444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2203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9305" y="2449555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9305" y="3717032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51547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277" y="2680429"/>
            <a:ext cx="684705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2026-01-31T15:27:30Z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