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2538412"/>
            <a:ext cx="612457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24025"/>
            <a:ext cx="11563350" cy="340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53368" y="2462378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47875"/>
            <a:ext cx="1074420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950" y="2147370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43112"/>
            <a:ext cx="962977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958" y="2824470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657828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747885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988840"/>
            <a:ext cx="9363075" cy="3244949"/>
            <a:chOff x="479376" y="1772816"/>
            <a:chExt cx="9363075" cy="32449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772816"/>
              <a:ext cx="9363075" cy="1952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7608" y="3789040"/>
              <a:ext cx="4772025" cy="1228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25938" y="2723434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778" y="1355282"/>
            <a:ext cx="1114425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12776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177882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6893"/>
            <a:ext cx="1060132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5468" y="2132856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5468" y="4149080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10553700" cy="198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3930" y="2377682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8800"/>
            <a:ext cx="117157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33562"/>
            <a:ext cx="116586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52600"/>
            <a:ext cx="115538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52600"/>
            <a:ext cx="115443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19300"/>
            <a:ext cx="1151572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942" y="2118342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579"/>
          <a:stretch/>
        </p:blipFill>
        <p:spPr>
          <a:xfrm>
            <a:off x="337604" y="1957387"/>
            <a:ext cx="11516791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118342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942" y="1815796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556792"/>
            <a:ext cx="11668125" cy="4834880"/>
            <a:chOff x="261937" y="1628800"/>
            <a:chExt cx="11668125" cy="48348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628800"/>
              <a:ext cx="11668125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2348880"/>
              <a:ext cx="11610975" cy="411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976312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0090" y="1556792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0090" y="3675878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6" y="1888140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281237"/>
            <a:ext cx="11725275" cy="229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449690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036"/>
          <a:stretch/>
        </p:blipFill>
        <p:spPr>
          <a:xfrm>
            <a:off x="335361" y="1844824"/>
            <a:ext cx="11449272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018204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6" y="1844824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16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14500"/>
            <a:ext cx="115919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55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5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66875"/>
            <a:ext cx="117252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58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512" y="1671780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1512" y="3152237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26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00237"/>
            <a:ext cx="11477625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512" y="2075362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4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84784"/>
            <a:ext cx="1057275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0090" y="1556792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0090" y="3675878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2816"/>
            <a:ext cx="116490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6" y="2017868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88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254808"/>
            <a:ext cx="11658600" cy="5604842"/>
            <a:chOff x="266700" y="1352550"/>
            <a:chExt cx="11658600" cy="56048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6700" y="1352550"/>
              <a:ext cx="11658600" cy="2076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3556967"/>
              <a:ext cx="11591925" cy="3400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301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340768"/>
            <a:ext cx="11591925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1269096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22107" y="4048380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17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980728"/>
            <a:ext cx="11544300" cy="547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791034" y="980728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91606" y="4435127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13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00808"/>
            <a:ext cx="109061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4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02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340768"/>
            <a:ext cx="11649075" cy="5299500"/>
            <a:chOff x="271462" y="764704"/>
            <a:chExt cx="11649075" cy="5299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462" y="764704"/>
              <a:ext cx="11649075" cy="1952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2739979"/>
              <a:ext cx="11468100" cy="3324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509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412776"/>
            <a:ext cx="116205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1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678744"/>
            <a:ext cx="11544300" cy="60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2894" y="2723434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2894" y="3385794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2894" y="4828005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2894" y="5490365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52894" y="6245109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7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1072515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5508" y="1940339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5508" y="2650864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55508" y="3377253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5508" y="4087778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55508" y="4740921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13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438400"/>
            <a:ext cx="10629900" cy="198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492896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96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902318"/>
            <a:ext cx="25202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59198" y="3284758"/>
            <a:ext cx="194491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318855" y="3981444"/>
            <a:ext cx="194491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3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340768"/>
            <a:ext cx="11620500" cy="5197946"/>
            <a:chOff x="285750" y="1412776"/>
            <a:chExt cx="11620500" cy="51979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412776"/>
              <a:ext cx="1162050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4077072"/>
              <a:ext cx="11591925" cy="2533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99856" y="1283274"/>
            <a:ext cx="194491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16999" y="1931346"/>
            <a:ext cx="194491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43856" y="3252146"/>
            <a:ext cx="153977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80376" y="3963347"/>
            <a:ext cx="136815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11118" y="5284146"/>
            <a:ext cx="1849377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42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81262"/>
            <a:ext cx="11649075" cy="189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464178"/>
            <a:ext cx="151216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3701" y="3131836"/>
            <a:ext cx="289454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79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5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340768"/>
            <a:ext cx="115728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8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357461"/>
            <a:ext cx="115157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21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611557"/>
            <a:ext cx="11658600" cy="4481739"/>
            <a:chOff x="266700" y="1412776"/>
            <a:chExt cx="11658600" cy="44817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412776"/>
              <a:ext cx="11658600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4713415"/>
              <a:ext cx="11582400" cy="1181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2262358"/>
            <a:ext cx="1015312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583157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250813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5542585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03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09762"/>
            <a:ext cx="1159192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493794"/>
            <a:ext cx="1090853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132423"/>
            <a:ext cx="1090853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380651"/>
            <a:ext cx="1090853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89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05037"/>
            <a:ext cx="116109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9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72816"/>
            <a:ext cx="109918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6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95437"/>
            <a:ext cx="110775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08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56792"/>
            <a:ext cx="109061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089876"/>
            <a:ext cx="151216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5696" y="2728504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5696" y="3352619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5696" y="3991246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5696" y="4615361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5696" y="5239475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2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56792"/>
            <a:ext cx="1091565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5696" y="1561367"/>
            <a:ext cx="1090291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5696" y="2185481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5696" y="2824110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5696" y="3448223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5696" y="4072338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5696" y="4710966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5696" y="5335081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10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519362"/>
            <a:ext cx="10991850" cy="1819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5696" y="2517055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5696" y="3141170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5696" y="3765283"/>
            <a:ext cx="109029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72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388" y="1772816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388" y="3891902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66875"/>
            <a:ext cx="106965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8448" y="2462378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81212"/>
            <a:ext cx="1003935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176398"/>
            <a:ext cx="59202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2026-01-31T14:45:27Z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