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5" r:id="rId25"/>
    <p:sldId id="356" r:id="rId26"/>
    <p:sldId id="357" r:id="rId27"/>
    <p:sldId id="358" r:id="rId28"/>
    <p:sldId id="386" r:id="rId29"/>
    <p:sldId id="387" r:id="rId30"/>
    <p:sldId id="388" r:id="rId31"/>
    <p:sldId id="389" r:id="rId32"/>
    <p:sldId id="390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50" r:id="rId61"/>
    <p:sldId id="351" r:id="rId62"/>
    <p:sldId id="352" r:id="rId63"/>
    <p:sldId id="347" r:id="rId64"/>
    <p:sldId id="348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528887"/>
            <a:ext cx="628650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66887"/>
            <a:ext cx="1143000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3308" y="2535740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88840"/>
            <a:ext cx="11649075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2272" y="2060712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607186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9914" y="3962084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33600"/>
            <a:ext cx="114014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280" y="2204864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60848"/>
            <a:ext cx="1118235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766278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700808"/>
            <a:ext cx="10807824" cy="3931947"/>
            <a:chOff x="407368" y="1484784"/>
            <a:chExt cx="10807824" cy="3931947"/>
          </a:xfrm>
        </p:grpSpPr>
        <p:grpSp>
          <p:nvGrpSpPr>
            <p:cNvPr id="4" name="组合 3"/>
            <p:cNvGrpSpPr/>
            <p:nvPr/>
          </p:nvGrpSpPr>
          <p:grpSpPr>
            <a:xfrm>
              <a:off x="407368" y="1484784"/>
              <a:ext cx="10782300" cy="2531687"/>
              <a:chOff x="704850" y="1844824"/>
              <a:chExt cx="10782300" cy="253168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4850" y="1844824"/>
                <a:ext cx="10782300" cy="4762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26138" y="2452461"/>
                <a:ext cx="7848600" cy="19240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4121331"/>
              <a:ext cx="10591800" cy="12954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869830" y="1729836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5938" y="4408645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305202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235601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19312"/>
            <a:ext cx="11525250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280" y="2204864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280" y="1873716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04864"/>
            <a:ext cx="11420475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3308" y="2262222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280" y="1974190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6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484784"/>
            <a:ext cx="115443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19312"/>
            <a:ext cx="116395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5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4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1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8162" y="1628800"/>
            <a:ext cx="11115675" cy="4525863"/>
            <a:chOff x="538162" y="1628800"/>
            <a:chExt cx="11115675" cy="4525863"/>
          </a:xfrm>
        </p:grpSpPr>
        <p:grpSp>
          <p:nvGrpSpPr>
            <p:cNvPr id="5" name="组合 4"/>
            <p:cNvGrpSpPr/>
            <p:nvPr/>
          </p:nvGrpSpPr>
          <p:grpSpPr>
            <a:xfrm>
              <a:off x="538162" y="1628800"/>
              <a:ext cx="11115675" cy="2610594"/>
              <a:chOff x="538162" y="1700808"/>
              <a:chExt cx="11115675" cy="261059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38162" y="1700808"/>
                <a:ext cx="11115675" cy="12573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10114" y="2996952"/>
                <a:ext cx="7867650" cy="13144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5312" y="4221088"/>
              <a:ext cx="11001375" cy="19335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983432" y="1700808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4293095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30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628800"/>
            <a:ext cx="10220325" cy="4316420"/>
            <a:chOff x="407368" y="1484784"/>
            <a:chExt cx="10220325" cy="43164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84784"/>
              <a:ext cx="10220325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696961"/>
              <a:ext cx="8820150" cy="2514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54348" y="5229704"/>
              <a:ext cx="8420100" cy="5715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54280" y="1700808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54280" y="3501008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539999"/>
            <a:ext cx="11591925" cy="5057353"/>
            <a:chOff x="300037" y="1412776"/>
            <a:chExt cx="11591925" cy="50573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2762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4365104"/>
              <a:ext cx="11544300" cy="21050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24428" y="1700808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4428" y="4653135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29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8840"/>
            <a:ext cx="115252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3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85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53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3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661368"/>
            <a:ext cx="11601450" cy="4503936"/>
            <a:chOff x="295275" y="1700808"/>
            <a:chExt cx="11601450" cy="45039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700808"/>
              <a:ext cx="11601450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2985294"/>
              <a:ext cx="11582400" cy="3219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610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280" y="1902182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6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8840"/>
            <a:ext cx="115824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61186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4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280" y="2190214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3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88840"/>
            <a:ext cx="1157287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2103692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74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9347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5316" y="1844824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5316" y="3789601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279144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2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8840"/>
            <a:ext cx="1158240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1988840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4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80962" y="1787194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56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3788342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1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96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90725"/>
            <a:ext cx="114776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56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908720"/>
            <a:ext cx="115824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7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99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5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057275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6288" y="2002656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6288" y="2708920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6288" y="3352485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6288" y="4077071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6288" y="4686671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92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76500"/>
            <a:ext cx="11096625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550017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60" y="1988840"/>
            <a:ext cx="1070610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2017170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922" y="2723434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1922" y="3366999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1922" y="4091585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1922" y="4701185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34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33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105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9776" y="2385333"/>
            <a:ext cx="201622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85947" y="3749676"/>
            <a:ext cx="153824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0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464430"/>
            <a:ext cx="151216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29528" y="3132088"/>
            <a:ext cx="2381483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57870" y="4481916"/>
            <a:ext cx="2381483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91471" y="5164088"/>
            <a:ext cx="112846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16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916832"/>
            <a:ext cx="11620500" cy="3287142"/>
            <a:chOff x="285750" y="1433052"/>
            <a:chExt cx="11620500" cy="32871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33052"/>
              <a:ext cx="11563350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3434319"/>
              <a:ext cx="11620500" cy="1285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2608782"/>
            <a:ext cx="2016224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00056" y="2608782"/>
            <a:ext cx="266429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24391" y="3276440"/>
            <a:ext cx="1602047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51821" y="3958611"/>
            <a:ext cx="13687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23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77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38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7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8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438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2032382"/>
            <a:ext cx="619268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107924"/>
            <a:ext cx="619268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6197981"/>
            <a:ext cx="619268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3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176172"/>
            <a:ext cx="1101863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872858"/>
            <a:ext cx="1101863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569544"/>
            <a:ext cx="1101863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991943"/>
            <a:ext cx="1101863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688629"/>
            <a:ext cx="1101863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16918"/>
            <a:ext cx="115824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655" y="3167604"/>
            <a:ext cx="9178391" cy="364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328612"/>
            <a:ext cx="11001375" cy="620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5312" y="5272180"/>
            <a:ext cx="1126132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312" y="5983380"/>
            <a:ext cx="1126132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00808"/>
            <a:ext cx="1095375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6986" y="1689787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6986" y="2400987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6986" y="3097673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6986" y="3794358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6986" y="4505558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6986" y="5202243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14500"/>
            <a:ext cx="1098232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6986" y="1718815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6986" y="2430015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6986" y="3126701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6986" y="3823386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6986" y="4534586"/>
            <a:ext cx="10985889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772816"/>
            <a:ext cx="11650356" cy="3934416"/>
            <a:chOff x="300037" y="1916832"/>
            <a:chExt cx="11650356" cy="39344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916832"/>
              <a:ext cx="11591925" cy="1876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92018" y="3850998"/>
              <a:ext cx="9858375" cy="2000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54280" y="2478246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52650"/>
            <a:ext cx="1145857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280" y="2262222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1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1774" y="2334230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774" y="5013175"/>
            <a:ext cx="6612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2026-01-31T15:20:32Z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