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3009900"/>
            <a:ext cx="100203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1484784"/>
            <a:ext cx="11382375" cy="4942284"/>
            <a:chOff x="404812" y="1268760"/>
            <a:chExt cx="11382375" cy="49422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1268760"/>
              <a:ext cx="11382375" cy="3314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100" y="4725144"/>
              <a:ext cx="11353800" cy="14859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199162" y="1386642"/>
            <a:ext cx="269703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791276" y="2199442"/>
            <a:ext cx="269703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07734" y="3883099"/>
            <a:ext cx="269703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951984" y="4799484"/>
            <a:ext cx="269703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057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15480" y="2262358"/>
            <a:ext cx="280831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353152" y="3104187"/>
            <a:ext cx="19994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81175"/>
            <a:ext cx="11296650" cy="3295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24192" y="1714976"/>
            <a:ext cx="273630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33906" y="3398634"/>
            <a:ext cx="273630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36160" y="2147370"/>
            <a:ext cx="18722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23918" y="4701885"/>
            <a:ext cx="18722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3387" y="1746473"/>
            <a:ext cx="11325225" cy="4058791"/>
            <a:chOff x="433387" y="1668413"/>
            <a:chExt cx="11325225" cy="40587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614" y="1668413"/>
              <a:ext cx="4381500" cy="752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3387" y="2564904"/>
              <a:ext cx="11325225" cy="3162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00808"/>
            <a:ext cx="1143000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224087"/>
            <a:ext cx="11382375" cy="2409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803208"/>
            <a:ext cx="92170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88828"/>
            <a:ext cx="5410200" cy="809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2708920"/>
            <a:ext cx="11420475" cy="3000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359696" y="5171706"/>
            <a:ext cx="10801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33562"/>
            <a:ext cx="11334750" cy="3190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429000"/>
            <a:ext cx="11017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285343"/>
            <a:ext cx="11017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828800"/>
            <a:ext cx="11372850" cy="3200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458028"/>
            <a:ext cx="11017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314371"/>
            <a:ext cx="11017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833562"/>
            <a:ext cx="11372850" cy="3190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593932"/>
            <a:ext cx="11017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435761"/>
            <a:ext cx="11017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4263075"/>
            <a:ext cx="11017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243137"/>
            <a:ext cx="11382375" cy="2371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4902" y="3011466"/>
            <a:ext cx="11017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4902" y="3853295"/>
            <a:ext cx="11017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895475"/>
            <a:ext cx="11544300" cy="3067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1854300"/>
            <a:ext cx="180020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11821" y="2521958"/>
            <a:ext cx="180020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705307" y="3813730"/>
            <a:ext cx="130671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705307" y="4423330"/>
            <a:ext cx="130671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28800"/>
            <a:ext cx="11496675" cy="4648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2766414"/>
            <a:ext cx="23762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3985614"/>
            <a:ext cx="25922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98983" y="5175786"/>
            <a:ext cx="25922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281237"/>
            <a:ext cx="11544300" cy="2295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2252209"/>
            <a:ext cx="223224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88899" y="3456895"/>
            <a:ext cx="139127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72816"/>
            <a:ext cx="11496675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600" y="2933229"/>
            <a:ext cx="130671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367808" y="2947743"/>
            <a:ext cx="72740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727829" y="4137914"/>
            <a:ext cx="130671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600036" y="4137914"/>
            <a:ext cx="106391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28800"/>
            <a:ext cx="11534775" cy="4133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2958" y="2176398"/>
            <a:ext cx="106391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501219" y="2176398"/>
            <a:ext cx="7229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2076" y="3990684"/>
            <a:ext cx="88643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2076" y="5180855"/>
            <a:ext cx="88643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025" y="1381100"/>
            <a:ext cx="7696200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2749252"/>
            <a:ext cx="113538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419" y="677817"/>
            <a:ext cx="10587161" cy="6037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1</Words>
  <Application>Microsoft Office PowerPoint</Application>
  <PresentationFormat>宽屏</PresentationFormat>
  <Paragraphs>1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2026-02-02T12:31:50Z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