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081337"/>
            <a:ext cx="82296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632952"/>
            <a:ext cx="1148715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052736"/>
            <a:ext cx="113061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460" y="149911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2460" y="25006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460" y="34150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2460" y="431489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12460" y="52438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1163300" cy="5324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12460" y="147009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460" y="23488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2460" y="32849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12460" y="41490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12460" y="50851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452258"/>
            <a:ext cx="11363325" cy="5073086"/>
            <a:chOff x="414337" y="1389453"/>
            <a:chExt cx="11363325" cy="50730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389453"/>
              <a:ext cx="3705225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2204864"/>
              <a:ext cx="11363325" cy="4257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55679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9520" y="260844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14847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6832"/>
            <a:ext cx="114871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10932" y="272343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37210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556792"/>
            <a:ext cx="11468100" cy="4972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431704" y="4149080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79483" y="4787709"/>
            <a:ext cx="217250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28448" y="5440852"/>
            <a:ext cx="135347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952625"/>
            <a:ext cx="110585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76500"/>
            <a:ext cx="11572875" cy="190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549747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1664" y="3188375"/>
            <a:ext cx="126373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861221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52010" y="3470821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83832" y="4152993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51984" y="4790923"/>
            <a:ext cx="151541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08579" y="5444066"/>
            <a:ext cx="151541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048217"/>
            <a:ext cx="126373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3752" y="3048217"/>
            <a:ext cx="7999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79410" y="4964103"/>
            <a:ext cx="7999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43753" y="4964103"/>
            <a:ext cx="7999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5" y="2204864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38208" y="2204864"/>
            <a:ext cx="14143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40836" y="5427034"/>
            <a:ext cx="6987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90664" y="5427034"/>
            <a:ext cx="961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857500"/>
            <a:ext cx="11525250" cy="114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458028"/>
            <a:ext cx="68407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2657"/>
            <a:ext cx="77819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556792"/>
            <a:ext cx="113823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2026-02-02T12:45:36Z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