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53" r:id="rId21"/>
    <p:sldId id="354" r:id="rId22"/>
    <p:sldId id="343" r:id="rId23"/>
    <p:sldId id="350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2971800"/>
            <a:ext cx="52482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9200"/>
            <a:ext cx="64960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787352"/>
            <a:ext cx="113728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700808"/>
            <a:ext cx="106013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836712"/>
            <a:ext cx="11420475" cy="5477318"/>
            <a:chOff x="385762" y="836712"/>
            <a:chExt cx="11420475" cy="54773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836712"/>
              <a:ext cx="11420475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3627980"/>
              <a:ext cx="11410950" cy="2686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248128" y="5606181"/>
            <a:ext cx="455334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367" y="1616713"/>
            <a:ext cx="113941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367" y="2574656"/>
            <a:ext cx="113941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367" y="3518085"/>
            <a:ext cx="113941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367" y="4476028"/>
            <a:ext cx="113941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367" y="5419457"/>
            <a:ext cx="113941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367" y="1631227"/>
            <a:ext cx="113941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367" y="2589170"/>
            <a:ext cx="113941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367" y="3532599"/>
            <a:ext cx="113941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367" y="4490542"/>
            <a:ext cx="113941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367" y="5433971"/>
            <a:ext cx="113941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367" y="1673373"/>
            <a:ext cx="113941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367" y="2631316"/>
            <a:ext cx="113941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367" y="3574745"/>
            <a:ext cx="113941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548680"/>
            <a:ext cx="70389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8573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988840"/>
            <a:ext cx="11420475" cy="4819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30994" y="594893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4865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733" y="1484784"/>
            <a:ext cx="8374534" cy="518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16954" y="27660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16954" y="482709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471737"/>
            <a:ext cx="11372850" cy="191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16954" y="352786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33017"/>
            <a:ext cx="17049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492896"/>
            <a:ext cx="11410950" cy="3752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88488" y="541585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500312"/>
            <a:ext cx="11344275" cy="185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16954" y="352786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6505575" cy="116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708920"/>
            <a:ext cx="113347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" y="1014561"/>
            <a:ext cx="112299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28956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5294" y="548680"/>
            <a:ext cx="10301411" cy="616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00808"/>
            <a:ext cx="1118235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3344905"/>
            <a:ext cx="48245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43784" y="4143191"/>
            <a:ext cx="48245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6126" y="4958109"/>
            <a:ext cx="57644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4106100"/>
            <a:ext cx="1512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70848" y="4106100"/>
            <a:ext cx="1512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40216" y="4106100"/>
            <a:ext cx="1512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424741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67807" y="3424741"/>
            <a:ext cx="160445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51781" y="3424741"/>
            <a:ext cx="160445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76350"/>
            <a:ext cx="114300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2026-02-02T06:43:21Z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