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971800"/>
            <a:ext cx="74390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40100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556792"/>
            <a:ext cx="11258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14487"/>
            <a:ext cx="110966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427852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330709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48478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444213"/>
            <a:ext cx="3899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6280" y="5389128"/>
            <a:ext cx="189828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37285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07186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9709" y="501677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44358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4360951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46620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573644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4665186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76064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5190" y="3821669"/>
            <a:ext cx="32372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51310" y="178602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847052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776864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27212" y="3776864"/>
            <a:ext cx="271320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9807" y="2610784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7978" y="2610784"/>
            <a:ext cx="129657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10379" y="4671813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92208" y="4671813"/>
            <a:ext cx="17883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692052"/>
            <a:ext cx="12452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805892"/>
            <a:ext cx="12961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3805892"/>
            <a:ext cx="215785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43100"/>
            <a:ext cx="112776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48606"/>
            <a:ext cx="91450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