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09900"/>
            <a:ext cx="56959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693"/>
            <a:ext cx="114871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556792"/>
            <a:ext cx="11301292" cy="4335363"/>
            <a:chOff x="447675" y="1124744"/>
            <a:chExt cx="11301292" cy="4335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124744"/>
              <a:ext cx="112966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4767" y="3717032"/>
              <a:ext cx="10744200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88014" y="1632992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2927371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257941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4005064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1" y="3789040"/>
            <a:ext cx="6984777" cy="2796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347440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38385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84784"/>
            <a:ext cx="1136332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5102671"/>
            <a:chOff x="404812" y="1628800"/>
            <a:chExt cx="11382375" cy="5102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628800"/>
              <a:ext cx="11382375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6093296"/>
              <a:ext cx="105537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0218"/>
            <a:ext cx="114871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358702"/>
            <a:ext cx="74888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02318"/>
            <a:ext cx="1143000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819933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763362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02318"/>
            <a:ext cx="11410950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3819933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763362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776391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719820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68760"/>
            <a:ext cx="114776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76512"/>
            <a:ext cx="11401425" cy="170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568118"/>
            <a:ext cx="11305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563070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0649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42089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30775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9046" y="1752600"/>
            <a:ext cx="11355586" cy="4297716"/>
            <a:chOff x="326826" y="1752600"/>
            <a:chExt cx="11355586" cy="4297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752600"/>
              <a:ext cx="1117282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826" y="3373791"/>
              <a:ext cx="10953750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1752600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3494314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35065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76450"/>
            <a:ext cx="115252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214979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313676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4902" y="397859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