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024187"/>
            <a:ext cx="91440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7591" y="2262358"/>
            <a:ext cx="10731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7591" y="4828518"/>
            <a:ext cx="11091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7591" y="5684860"/>
            <a:ext cx="11091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05037"/>
            <a:ext cx="1141095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832582"/>
            <a:ext cx="89289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615" y="3343040"/>
            <a:ext cx="108750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3615" y="4184868"/>
            <a:ext cx="108750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3615" y="5041210"/>
            <a:ext cx="108750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763366"/>
            <a:ext cx="11017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605194"/>
            <a:ext cx="11017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461538"/>
            <a:ext cx="11017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470270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87914" y="3139413"/>
            <a:ext cx="27159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78891" y="4826180"/>
            <a:ext cx="27159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671780"/>
            <a:ext cx="27159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1967" y="4197266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013176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335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84232" y="1832648"/>
            <a:ext cx="30243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3521224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54238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37196" y="361833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46767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1484784"/>
            <a:ext cx="112395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700808"/>
            <a:ext cx="11268075" cy="4038575"/>
            <a:chOff x="461962" y="1762125"/>
            <a:chExt cx="11268075" cy="4038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762125"/>
              <a:ext cx="11268075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681" y="5229200"/>
              <a:ext cx="385762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2026-02-01T09:05:55Z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