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3048000"/>
            <a:ext cx="50958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548680"/>
            <a:ext cx="75628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407368"/>
            <a:ext cx="11525250" cy="53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040215" y="5042204"/>
            <a:ext cx="183720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355282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112997"/>
            <a:ext cx="201155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239551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218298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0948" y="4926180"/>
            <a:ext cx="29548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5862412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268760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0500" y="2183160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9472" y="4040989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548680"/>
            <a:ext cx="73818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628800"/>
            <a:ext cx="110490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671434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3600846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4538148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24025"/>
            <a:ext cx="1147762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671434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6156" y="3471634"/>
            <a:ext cx="28098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980728"/>
            <a:ext cx="76485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16832"/>
            <a:ext cx="11458575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1973980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67157" y="2902894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29358" y="3817294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98310" y="1829964"/>
            <a:ext cx="13295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01167" y="2758877"/>
            <a:ext cx="20990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6310" y="4602191"/>
            <a:ext cx="20990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2184" y="4602191"/>
            <a:ext cx="20990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2026-02-02T07:16:57Z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