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3775" y="3095625"/>
            <a:ext cx="51244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759" y="1412776"/>
            <a:ext cx="11386666" cy="5107285"/>
            <a:chOff x="395759" y="1412776"/>
            <a:chExt cx="11386666" cy="51072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759" y="1412776"/>
              <a:ext cx="6524625" cy="1247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2852936"/>
              <a:ext cx="11372850" cy="3667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862161"/>
            <a:ext cx="114204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185737"/>
            <a:ext cx="11449050" cy="648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9575" y="2521924"/>
            <a:ext cx="1151907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9575" y="3479867"/>
            <a:ext cx="1151907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9575" y="4437810"/>
            <a:ext cx="1151907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9575" y="5410267"/>
            <a:ext cx="1151907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60" y="1548423"/>
            <a:ext cx="1151907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60" y="2520880"/>
            <a:ext cx="1151907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360" y="3478823"/>
            <a:ext cx="1151907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5360" y="4436766"/>
            <a:ext cx="1151907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5360" y="5394709"/>
            <a:ext cx="1151907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60" y="1829130"/>
            <a:ext cx="1151907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60" y="2787073"/>
            <a:ext cx="1151907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360" y="3745016"/>
            <a:ext cx="1151907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5360" y="4702959"/>
            <a:ext cx="1151907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60" y="1786150"/>
            <a:ext cx="1151907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60" y="2758607"/>
            <a:ext cx="1151907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596107"/>
            <a:ext cx="7915275" cy="5810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4939" y="1556792"/>
            <a:ext cx="11212236" cy="4578846"/>
            <a:chOff x="474939" y="1556792"/>
            <a:chExt cx="11212236" cy="457884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939" y="1556792"/>
              <a:ext cx="2524125" cy="685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4825" y="2420888"/>
              <a:ext cx="11182350" cy="37147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527756" y="530086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3002" y="145541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03002" y="3516439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03002" y="557746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9575" y="1561278"/>
            <a:ext cx="11492930" cy="4460010"/>
            <a:chOff x="409575" y="1412776"/>
            <a:chExt cx="11492930" cy="44600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412776"/>
              <a:ext cx="1847850" cy="71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2276872"/>
              <a:ext cx="11372850" cy="2686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5480" y="5053636"/>
              <a:ext cx="10487025" cy="8191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614278" y="519982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9840"/>
            <a:ext cx="650557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0306" y="1350303"/>
            <a:ext cx="9231387" cy="5391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78058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88014" y="484069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829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99290" y="556042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79509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88014" y="485520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649605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700808"/>
            <a:ext cx="113061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5085184"/>
            <a:ext cx="1134427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297180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620688"/>
            <a:ext cx="8433966" cy="605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2968486"/>
            <a:ext cx="56166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96071" y="3767877"/>
            <a:ext cx="411615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6985" y="4497033"/>
            <a:ext cx="504367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5499" y="5237262"/>
            <a:ext cx="565254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19300"/>
            <a:ext cx="11334750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3442606"/>
            <a:ext cx="19864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33850" y="3442606"/>
            <a:ext cx="162644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99678" y="3442606"/>
            <a:ext cx="17808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44824"/>
            <a:ext cx="1131570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034092"/>
            <a:ext cx="33123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51983" y="4034092"/>
            <a:ext cx="151850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852916" y="4034092"/>
            <a:ext cx="151850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1268760"/>
            <a:ext cx="114395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2026-02-02T09:05:34Z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