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090862"/>
            <a:ext cx="67246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838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1732" y="27809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24050"/>
            <a:ext cx="109632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0577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395" y="1412776"/>
            <a:ext cx="10165209" cy="5350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3" y="5056156"/>
            <a:ext cx="928903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3" y="5970556"/>
            <a:ext cx="928903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46534"/>
            <a:ext cx="1072919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84236"/>
            <a:ext cx="1072919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343150"/>
            <a:ext cx="113919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41916"/>
            <a:ext cx="1072919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700808"/>
            <a:ext cx="11353800" cy="4540746"/>
            <a:chOff x="419100" y="1700808"/>
            <a:chExt cx="11353800" cy="45407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700808"/>
              <a:ext cx="271462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2564904"/>
              <a:ext cx="11353800" cy="3676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844824"/>
            <a:ext cx="11391900" cy="3895328"/>
            <a:chOff x="400050" y="1412776"/>
            <a:chExt cx="11391900" cy="3895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564904"/>
              <a:ext cx="10877550" cy="2743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29539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