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1"/>
  </p:notesMasterIdLst>
  <p:handoutMasterIdLst>
    <p:handoutMasterId r:id="rId6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46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</p:sldIdLst>
  <p:sldSz cx="12192000" cy="6858000"/>
  <p:notesSz cx="6858000" cy="9144000"/>
  <p:custDataLst>
    <p:tags r:id="rId6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900" y="2481262"/>
            <a:ext cx="6172200" cy="189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10829925" cy="4229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2958" y="2421315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82958" y="4250115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204864"/>
            <a:ext cx="10839450" cy="1819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4902" y="2262358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62" y="1743788"/>
            <a:ext cx="11001375" cy="4248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2958" y="2450343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82958" y="4279143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348880"/>
            <a:ext cx="10010775" cy="2457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435829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72816"/>
            <a:ext cx="11296650" cy="3857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2958" y="2485672"/>
            <a:ext cx="648072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82958" y="4401556"/>
            <a:ext cx="648072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916832"/>
            <a:ext cx="11496675" cy="3324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003354"/>
            <a:ext cx="648072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88840"/>
            <a:ext cx="1163002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72816"/>
            <a:ext cx="11563350" cy="3724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28800"/>
            <a:ext cx="11515725" cy="4229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700808"/>
            <a:ext cx="648072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00808"/>
            <a:ext cx="11544300" cy="4048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844464"/>
            <a:ext cx="648072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28787"/>
            <a:ext cx="11534775" cy="3400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844824"/>
            <a:ext cx="648072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6792"/>
            <a:ext cx="115157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9886950" cy="4505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0950" y="1758302"/>
            <a:ext cx="648072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0950" y="4437112"/>
            <a:ext cx="648072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4581"/>
          <a:stretch/>
        </p:blipFill>
        <p:spPr>
          <a:xfrm>
            <a:off x="347414" y="2038350"/>
            <a:ext cx="11497171" cy="2781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8380" y="2219152"/>
            <a:ext cx="648072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72816"/>
            <a:ext cx="11534775" cy="4019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6934" y="1917168"/>
            <a:ext cx="648072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28800"/>
            <a:ext cx="1156335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628800"/>
            <a:ext cx="11249025" cy="4286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1712932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39416" y="4206573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72816"/>
            <a:ext cx="1157287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800"/>
            <a:ext cx="116014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1484784"/>
            <a:ext cx="11601450" cy="4595214"/>
            <a:chOff x="295275" y="1268760"/>
            <a:chExt cx="11601450" cy="45952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268760"/>
              <a:ext cx="11601450" cy="1343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5275" y="2634999"/>
              <a:ext cx="11601450" cy="3228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286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743788"/>
            <a:ext cx="648072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955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4513"/>
          <a:stretch/>
        </p:blipFill>
        <p:spPr>
          <a:xfrm>
            <a:off x="1430263" y="2132856"/>
            <a:ext cx="9331474" cy="1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96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28800"/>
            <a:ext cx="11487150" cy="4591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2894" y="1700808"/>
            <a:ext cx="648072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2894" y="4365104"/>
            <a:ext cx="648072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880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44824"/>
            <a:ext cx="11582400" cy="3571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6934" y="2003128"/>
            <a:ext cx="648072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78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5" y="633855"/>
            <a:ext cx="10678219" cy="6095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990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19087" y="1700808"/>
            <a:ext cx="11553825" cy="3895725"/>
            <a:chOff x="319087" y="1451620"/>
            <a:chExt cx="11553825" cy="38957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2708920"/>
              <a:ext cx="11553825" cy="26384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6712" y="1451620"/>
              <a:ext cx="11458575" cy="12573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3676756" y="2329841"/>
            <a:ext cx="648072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459042" y="5000469"/>
            <a:ext cx="648072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991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2412" y="823430"/>
            <a:ext cx="11687175" cy="5989946"/>
            <a:chOff x="252412" y="692696"/>
            <a:chExt cx="11687175" cy="59899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4800" y="692696"/>
              <a:ext cx="11582400" cy="3933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2412" y="4606192"/>
              <a:ext cx="11687175" cy="20764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968208" y="2161884"/>
            <a:ext cx="648072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112224" y="4178108"/>
            <a:ext cx="648072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164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8625" y="2060848"/>
            <a:ext cx="11334750" cy="3524703"/>
            <a:chOff x="428625" y="1919287"/>
            <a:chExt cx="11334750" cy="35247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625" y="1919287"/>
              <a:ext cx="11334750" cy="3019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93616" y="4967740"/>
              <a:ext cx="4619625" cy="4762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10388" y="2144980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10388" y="4005063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700808"/>
            <a:ext cx="105727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991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13790" y="781050"/>
            <a:ext cx="11636991" cy="5972175"/>
            <a:chOff x="313790" y="781050"/>
            <a:chExt cx="11636991" cy="59721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3375" y="781050"/>
              <a:ext cx="11525250" cy="2647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3790" y="3429000"/>
              <a:ext cx="9353550" cy="33242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902906" y="2924944"/>
              <a:ext cx="2047875" cy="3667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47411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750" y="1484784"/>
            <a:ext cx="11620500" cy="4629522"/>
            <a:chOff x="285750" y="1556792"/>
            <a:chExt cx="11620500" cy="46295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556792"/>
              <a:ext cx="9210675" cy="438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750" y="2204864"/>
              <a:ext cx="11620500" cy="3981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671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7175" y="692696"/>
            <a:ext cx="11677650" cy="5895975"/>
            <a:chOff x="257175" y="1124744"/>
            <a:chExt cx="11677650" cy="58959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7175" y="1124744"/>
              <a:ext cx="11677650" cy="1971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5275" y="3096419"/>
              <a:ext cx="11601450" cy="3924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03885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800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752600"/>
            <a:ext cx="11191875" cy="3352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2958" y="1844823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7882" y="2507410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82958" y="3151109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67882" y="3885703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67882" y="4553360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747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57362"/>
            <a:ext cx="10839450" cy="3343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2958" y="1844823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7882" y="2507410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82958" y="3151109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67882" y="3861048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67882" y="4494606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682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5900"/>
            <a:ext cx="115062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45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8800"/>
            <a:ext cx="11591925" cy="3962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84432" y="2276872"/>
            <a:ext cx="115212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77460" y="3626700"/>
            <a:ext cx="133416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62946" y="4294356"/>
            <a:ext cx="170871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915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556792"/>
            <a:ext cx="11620500" cy="4482069"/>
            <a:chOff x="285750" y="1412776"/>
            <a:chExt cx="11620500" cy="44820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750" y="1412776"/>
              <a:ext cx="11620500" cy="1285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5275" y="2703970"/>
              <a:ext cx="11601450" cy="31908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272464" y="1628799"/>
            <a:ext cx="86409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02636" y="3573714"/>
            <a:ext cx="119296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942750" y="4226857"/>
            <a:ext cx="185710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902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238375"/>
            <a:ext cx="9163050" cy="2381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0452" y="2260530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28800"/>
            <a:ext cx="11677650" cy="4486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51784" y="2262358"/>
            <a:ext cx="223224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135560" y="3612187"/>
            <a:ext cx="1800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35102" y="4265330"/>
            <a:ext cx="16715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240912" y="4903959"/>
            <a:ext cx="125568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966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321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28800"/>
            <a:ext cx="1156335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97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462" y="1277069"/>
            <a:ext cx="116490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442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347936"/>
            <a:ext cx="11591925" cy="5105400"/>
            <a:chOff x="300037" y="908720"/>
            <a:chExt cx="11591925" cy="51054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9562" y="908720"/>
              <a:ext cx="11572875" cy="3228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0037" y="4137695"/>
              <a:ext cx="11591925" cy="1876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98370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419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2958" y="2248406"/>
            <a:ext cx="686922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82957" y="3540178"/>
            <a:ext cx="11013767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82958" y="5499606"/>
            <a:ext cx="686922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486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060848"/>
            <a:ext cx="11572875" cy="3133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0451" y="2766976"/>
            <a:ext cx="10956499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0451" y="3420118"/>
            <a:ext cx="10956499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40451" y="4711891"/>
            <a:ext cx="10956499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098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764704"/>
            <a:ext cx="11630025" cy="5760640"/>
            <a:chOff x="280987" y="620688"/>
            <a:chExt cx="11630025" cy="57606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0392"/>
            <a:stretch/>
          </p:blipFill>
          <p:spPr>
            <a:xfrm>
              <a:off x="280987" y="1268760"/>
              <a:ext cx="11630025" cy="511256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620688"/>
              <a:ext cx="4095750" cy="571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7298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700808"/>
            <a:ext cx="108394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28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3365" y="868635"/>
            <a:ext cx="10963275" cy="5800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558372" y="897663"/>
            <a:ext cx="1036915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6284" y="1557354"/>
            <a:ext cx="1116124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6284" y="2210497"/>
            <a:ext cx="1116124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66284" y="2863640"/>
            <a:ext cx="1116124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66284" y="3516783"/>
            <a:ext cx="1116124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66284" y="4155412"/>
            <a:ext cx="1116124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766284" y="4808555"/>
            <a:ext cx="1116124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766284" y="5461698"/>
            <a:ext cx="1116124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766284" y="6114841"/>
            <a:ext cx="1116124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024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00808"/>
            <a:ext cx="115919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09562" y="1556792"/>
            <a:ext cx="11572875" cy="4824536"/>
            <a:chOff x="309562" y="1340768"/>
            <a:chExt cx="11572875" cy="4824536"/>
          </a:xfrm>
        </p:grpSpPr>
        <p:grpSp>
          <p:nvGrpSpPr>
            <p:cNvPr id="4" name="组合 3"/>
            <p:cNvGrpSpPr/>
            <p:nvPr/>
          </p:nvGrpSpPr>
          <p:grpSpPr>
            <a:xfrm>
              <a:off x="309562" y="1340768"/>
              <a:ext cx="11572875" cy="2385332"/>
              <a:chOff x="309562" y="2528887"/>
              <a:chExt cx="11572875" cy="2385332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09562" y="2528887"/>
                <a:ext cx="11572875" cy="18002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07568" y="4361769"/>
                <a:ext cx="3724275" cy="55245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9562" y="3793579"/>
              <a:ext cx="8353425" cy="237172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795874" y="2231502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95874" y="4060302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0839450" cy="4772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2958" y="2246016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82958" y="4074816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0744200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2958" y="2246016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82958" y="4074816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0</Words>
  <Application>Microsoft Office PowerPoint</Application>
  <PresentationFormat>宽屏</PresentationFormat>
  <Paragraphs>0</Paragraphs>
  <Slides>59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6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2026-02-01T04:21:39Z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