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3067050"/>
            <a:ext cx="82867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8800"/>
            <a:ext cx="111252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64313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52850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38484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24118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09753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68667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57204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42838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28473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141074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556792"/>
            <a:ext cx="11449272" cy="4678288"/>
            <a:chOff x="352203" y="1628800"/>
            <a:chExt cx="11449272" cy="4678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628800"/>
              <a:ext cx="37147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2420888"/>
              <a:ext cx="11410950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203" y="4868813"/>
              <a:ext cx="11325225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12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409158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524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3117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75228" y="40047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4197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700808"/>
            <a:ext cx="11458575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4056329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32918" y="5188443"/>
            <a:ext cx="16582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1197"/>
            <a:ext cx="10309500" cy="609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19337"/>
            <a:ext cx="11515725" cy="221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2025" y="2304823"/>
            <a:ext cx="16582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72996" y="2870880"/>
            <a:ext cx="16582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3973965"/>
            <a:ext cx="14285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486667"/>
            <a:ext cx="14285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57016" y="3038210"/>
            <a:ext cx="14285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69702" y="3618781"/>
            <a:ext cx="14285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23217" y="4736381"/>
            <a:ext cx="14285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76132" y="5287924"/>
            <a:ext cx="17119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3" y="2608446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0142" y="3145474"/>
            <a:ext cx="14574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1704" y="4292102"/>
            <a:ext cx="14574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59895" y="4292102"/>
            <a:ext cx="10936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82752" y="5569359"/>
            <a:ext cx="1817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28049" y="5565232"/>
            <a:ext cx="10081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38350"/>
            <a:ext cx="114776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3" y="2587141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2587141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264630"/>
            <a:ext cx="77048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340768"/>
            <a:ext cx="11239500" cy="5228431"/>
            <a:chOff x="476250" y="1484784"/>
            <a:chExt cx="11239500" cy="52284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484784"/>
              <a:ext cx="11239500" cy="2200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940" y="3789040"/>
              <a:ext cx="8029575" cy="2924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2026-02-02T09:43:33Z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