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543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3033713"/>
            <a:ext cx="11809312" cy="733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44824"/>
            <a:ext cx="1124902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21824" y="1845072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29710" y="3673871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57412"/>
            <a:ext cx="11315700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61784" y="2085090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9327" y="2999490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692696"/>
            <a:ext cx="74009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1700808"/>
            <a:ext cx="110775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02593"/>
            <a:ext cx="11296650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1210920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68363" y="3184863"/>
            <a:ext cx="287596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41304" y="5142332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420542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81808" y="4496085"/>
            <a:ext cx="39941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4293096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99788" y="4293096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204864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95800" y="2204864"/>
            <a:ext cx="122483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05400" y="4977093"/>
            <a:ext cx="122483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60096" y="4977093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3630726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2344" y="3630726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95475"/>
            <a:ext cx="11449050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062558"/>
            <a:ext cx="80648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9536" y="1556792"/>
            <a:ext cx="11368126" cy="4331196"/>
            <a:chOff x="409536" y="1556792"/>
            <a:chExt cx="11368126" cy="43311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36" y="1556792"/>
              <a:ext cx="3800475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2420888"/>
              <a:ext cx="11363325" cy="3467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1124744"/>
            <a:ext cx="73533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425" y="2060848"/>
            <a:ext cx="996315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933028"/>
            <a:ext cx="1127760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16458" y="4594734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2492896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5999" y="4407738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69096" y="2420888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65840" y="3364316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1426944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11624" y="4257230"/>
            <a:ext cx="24977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449916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19736" y="4336772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33587"/>
            <a:ext cx="11268075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606" y="3903682"/>
            <a:ext cx="28083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185987"/>
            <a:ext cx="103346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9100" y="1052736"/>
            <a:ext cx="11353800" cy="4346756"/>
            <a:chOff x="419100" y="1052736"/>
            <a:chExt cx="11353800" cy="43467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8387" y="1052736"/>
              <a:ext cx="751522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1844824"/>
              <a:ext cx="11353800" cy="2686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675592"/>
              <a:ext cx="7010400" cy="7239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8065840" y="3673706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9376" y="1196752"/>
            <a:ext cx="11410181" cy="5406577"/>
            <a:chOff x="479376" y="1196752"/>
            <a:chExt cx="11410181" cy="5406577"/>
          </a:xfrm>
        </p:grpSpPr>
        <p:grpSp>
          <p:nvGrpSpPr>
            <p:cNvPr id="5" name="组合 4"/>
            <p:cNvGrpSpPr/>
            <p:nvPr/>
          </p:nvGrpSpPr>
          <p:grpSpPr>
            <a:xfrm>
              <a:off x="479376" y="1340768"/>
              <a:ext cx="11410181" cy="5262561"/>
              <a:chOff x="479376" y="1671637"/>
              <a:chExt cx="11410181" cy="526256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9376" y="1671637"/>
                <a:ext cx="8639175" cy="35147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5257798"/>
                <a:ext cx="10906125" cy="16764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88483" y="1196752"/>
              <a:ext cx="2466975" cy="36766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3287688" y="1253939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359696" y="4869160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479746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12776"/>
            <a:ext cx="11391900" cy="5256584"/>
            <a:chOff x="400050" y="1268760"/>
            <a:chExt cx="11391900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1268760"/>
              <a:ext cx="11391900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7675" y="4848944"/>
              <a:ext cx="11296650" cy="1676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143672" y="4106100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51558" y="4976957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4451280"/>
            <a:ext cx="30243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6832"/>
            <a:ext cx="1143000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45960" y="1858992"/>
            <a:ext cx="2278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79902" y="2773392"/>
            <a:ext cx="298870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2026-02-02T12:09:38Z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