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2995612"/>
            <a:ext cx="100107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0380" y="764704"/>
            <a:ext cx="10794432" cy="586751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73650" y="4019578"/>
            <a:ext cx="272254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57227" y="2161884"/>
            <a:ext cx="272254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87511" y="3047256"/>
            <a:ext cx="272254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68311" y="3947141"/>
            <a:ext cx="272254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068960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31120" y="3954332"/>
            <a:ext cx="29366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22663" y="5739588"/>
            <a:ext cx="214940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20527"/>
            <a:ext cx="11401425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94291" y="1384310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90862" y="4054938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00577" y="4925795"/>
            <a:ext cx="119947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3862" y="1772816"/>
            <a:ext cx="11344275" cy="3930293"/>
            <a:chOff x="423862" y="1525250"/>
            <a:chExt cx="11344275" cy="39302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525250"/>
              <a:ext cx="4305300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2329886"/>
              <a:ext cx="11325225" cy="742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3862" y="3140968"/>
              <a:ext cx="11344275" cy="2314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5027690"/>
            <a:ext cx="88569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88840"/>
            <a:ext cx="11363325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625081"/>
            <a:ext cx="108662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466909"/>
            <a:ext cx="108662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92510"/>
            <a:ext cx="548640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2306910"/>
            <a:ext cx="11572875" cy="4362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688288" y="5399474"/>
            <a:ext cx="1296144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57425"/>
            <a:ext cx="11458575" cy="2343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025980"/>
            <a:ext cx="108662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867808"/>
            <a:ext cx="108662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565910"/>
            <a:ext cx="108662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407738"/>
            <a:ext cx="108662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249567"/>
            <a:ext cx="108662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90750"/>
            <a:ext cx="11372850" cy="2476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480" y="3032826"/>
            <a:ext cx="108662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9480" y="3874654"/>
            <a:ext cx="108662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6832"/>
            <a:ext cx="11534775" cy="3400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071664" y="1850810"/>
            <a:ext cx="1512168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12121" y="2431381"/>
            <a:ext cx="1512168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35760" y="3592524"/>
            <a:ext cx="1512168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45589" y="4782695"/>
            <a:ext cx="1512168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295525"/>
            <a:ext cx="11553825" cy="2266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247844"/>
            <a:ext cx="2016224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2844408"/>
            <a:ext cx="2260150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94018" y="3439493"/>
            <a:ext cx="161800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579418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159989"/>
            <a:ext cx="18633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40784" y="3755074"/>
            <a:ext cx="20793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930730"/>
            <a:ext cx="20793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375920" y="5511003"/>
            <a:ext cx="34644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2425" y="1700808"/>
            <a:ext cx="11487150" cy="4104456"/>
            <a:chOff x="352425" y="1412776"/>
            <a:chExt cx="11487150" cy="410445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412776"/>
              <a:ext cx="11487150" cy="2895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4402807"/>
              <a:ext cx="11458575" cy="11144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406096" y="2852936"/>
            <a:ext cx="8640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43010" y="2852936"/>
            <a:ext cx="92539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51582" y="4041815"/>
            <a:ext cx="143691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754779" y="4041815"/>
            <a:ext cx="178949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575810" y="5275529"/>
            <a:ext cx="171268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898795" y="5275529"/>
            <a:ext cx="85338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590800"/>
            <a:ext cx="11544300" cy="167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01366" y="3188090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3" y="3188090"/>
            <a:ext cx="81561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307610"/>
            <a:ext cx="77048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5192982"/>
            <a:ext cx="77048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33749"/>
            <a:ext cx="781050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2564904"/>
            <a:ext cx="113252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2026-02-02T06:48:10Z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