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5" y="3067050"/>
            <a:ext cx="52006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19312"/>
            <a:ext cx="11487150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119312"/>
            <a:ext cx="25202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3941" y="3011120"/>
            <a:ext cx="25202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3941" y="3896492"/>
            <a:ext cx="25202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620688"/>
            <a:ext cx="72294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556792"/>
            <a:ext cx="11544300" cy="4333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19936" y="4148734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758302"/>
            <a:ext cx="2880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20810" y="3558072"/>
            <a:ext cx="244713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30524" y="4443444"/>
            <a:ext cx="244713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72816"/>
            <a:ext cx="11468100" cy="3590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663952" y="2593586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38009" y="3566042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784333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69205" y="2737948"/>
            <a:ext cx="160679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80518" y="3710406"/>
            <a:ext cx="207917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28290" y="4668349"/>
            <a:ext cx="26604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764704"/>
            <a:ext cx="72104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72816"/>
            <a:ext cx="1091565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2723088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41904" y="3840688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52612"/>
            <a:ext cx="11410950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1925182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34166"/>
            <a:ext cx="10410378" cy="18577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462" y="2442699"/>
            <a:ext cx="9001075" cy="435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336076"/>
            <a:ext cx="36004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1383402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74439" y="3096088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19124" y="4808772"/>
            <a:ext cx="322514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1412776"/>
            <a:ext cx="73247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0577"/>
          <a:stretch/>
        </p:blipFill>
        <p:spPr>
          <a:xfrm>
            <a:off x="385762" y="2348880"/>
            <a:ext cx="11420475" cy="2592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151783" y="2334020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40468" y="3233905"/>
            <a:ext cx="22595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120614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772816"/>
            <a:ext cx="11420475" cy="3458032"/>
            <a:chOff x="385762" y="1556792"/>
            <a:chExt cx="11420475" cy="34580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61073"/>
            <a:stretch/>
          </p:blipFill>
          <p:spPr>
            <a:xfrm>
              <a:off x="385762" y="1556792"/>
              <a:ext cx="11420475" cy="169815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4825" y="3443199"/>
              <a:ext cx="11182350" cy="1571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655840" y="1772816"/>
            <a:ext cx="30243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64983" y="2672701"/>
            <a:ext cx="2822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08640" y="3558156"/>
            <a:ext cx="29839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2026-02-02T09:26:29Z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