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067050"/>
            <a:ext cx="8115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442910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342794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040965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911824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811708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442910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371824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199138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8918" y="4951911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8918" y="5779225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36766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340768"/>
            <a:ext cx="11353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4812" y="1412776"/>
            <a:ext cx="11382375" cy="4917331"/>
            <a:chOff x="404812" y="1824037"/>
            <a:chExt cx="11382375" cy="49173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824037"/>
              <a:ext cx="11382375" cy="3209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5122118"/>
              <a:ext cx="1135380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484784"/>
            <a:ext cx="11315700" cy="4886647"/>
            <a:chOff x="438150" y="1700808"/>
            <a:chExt cx="11315700" cy="48866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700808"/>
              <a:ext cx="11315700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5949280"/>
              <a:ext cx="111823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5745" y="3018571"/>
            <a:ext cx="86561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23" y="1700808"/>
            <a:ext cx="11477625" cy="43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73801" y="2881402"/>
            <a:ext cx="86561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5353050" cy="8763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8612" y="1772816"/>
            <a:ext cx="11672044" cy="4536504"/>
            <a:chOff x="328612" y="1628800"/>
            <a:chExt cx="11672044" cy="45365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1628800"/>
              <a:ext cx="11534775" cy="414337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0056440" y="5589240"/>
              <a:ext cx="1944216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6" name="矩形 5"/>
          <p:cNvSpPr/>
          <p:nvPr/>
        </p:nvSpPr>
        <p:spPr>
          <a:xfrm>
            <a:off x="4799856" y="4221088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51628" y="5411259"/>
            <a:ext cx="17522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47825"/>
            <a:ext cx="112490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3993" y="3704945"/>
            <a:ext cx="86561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9129" y="764704"/>
            <a:ext cx="10641396" cy="56925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3993" y="1859338"/>
            <a:ext cx="86561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47900"/>
            <a:ext cx="11553825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329542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2939142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72614" y="3548742"/>
            <a:ext cx="14877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53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3091197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84940" y="3686283"/>
            <a:ext cx="20108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46083" y="4281369"/>
            <a:ext cx="15843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94312" y="4890969"/>
            <a:ext cx="12576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52662"/>
            <a:ext cx="11458575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10314" y="2238148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97171" y="2833233"/>
            <a:ext cx="7629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87686" y="3422771"/>
            <a:ext cx="7629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76320" y="4027301"/>
            <a:ext cx="7629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54387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276872"/>
            <a:ext cx="115062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2026-02-02T07:01:34Z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