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9775" y="2995612"/>
            <a:ext cx="8172450" cy="86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484784"/>
            <a:ext cx="11249025" cy="4772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1571306"/>
            <a:ext cx="936104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4" y="3545249"/>
            <a:ext cx="936104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11424" y="5517232"/>
            <a:ext cx="936104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772816"/>
            <a:ext cx="11258550" cy="3771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40452" y="1903579"/>
            <a:ext cx="936104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40452" y="2852936"/>
            <a:ext cx="936104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40452" y="3921064"/>
            <a:ext cx="936104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40452" y="4870421"/>
            <a:ext cx="936104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990725"/>
            <a:ext cx="11182350" cy="28765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55440" y="2146109"/>
            <a:ext cx="936104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55440" y="3095466"/>
            <a:ext cx="936104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55440" y="4163594"/>
            <a:ext cx="936104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81000" y="1313362"/>
            <a:ext cx="11430000" cy="5415877"/>
            <a:chOff x="381000" y="1313362"/>
            <a:chExt cx="11430000" cy="541587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4101" y="1313362"/>
              <a:ext cx="3810000" cy="7620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81000" y="2204864"/>
              <a:ext cx="11430000" cy="45243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40357" y="1110230"/>
            <a:ext cx="11344275" cy="5343106"/>
            <a:chOff x="440357" y="692696"/>
            <a:chExt cx="11344275" cy="534310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47675" y="692696"/>
              <a:ext cx="11296650" cy="16859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0357" y="2425827"/>
              <a:ext cx="11344275" cy="3609975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2567608" y="3789040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84784"/>
            <a:ext cx="11401425" cy="4638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600056" y="1440896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628800"/>
            <a:ext cx="11420475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556792"/>
            <a:ext cx="11325225" cy="46005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9768408" y="2406028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556792"/>
            <a:ext cx="11401425" cy="4638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485068" y="5330236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12776"/>
            <a:ext cx="11687175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404664"/>
            <a:ext cx="5410200" cy="857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1484784"/>
            <a:ext cx="11582400" cy="461962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>
          <a:xfrm>
            <a:off x="2135560" y="4173983"/>
            <a:ext cx="1440160" cy="4980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886378" y="5523811"/>
            <a:ext cx="1440160" cy="4980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700808"/>
            <a:ext cx="11134725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628800"/>
            <a:ext cx="11591925" cy="4086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375920" y="1634786"/>
            <a:ext cx="2016224" cy="4980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738776" y="3042672"/>
            <a:ext cx="2229431" cy="4980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689291" y="4465072"/>
            <a:ext cx="1958438" cy="4980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777862" y="5147243"/>
            <a:ext cx="2094002" cy="4980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700808"/>
            <a:ext cx="11449050" cy="3876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879976" y="3017452"/>
            <a:ext cx="1800200" cy="4980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704319" y="3699624"/>
            <a:ext cx="1391681" cy="4980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818947" y="4356576"/>
            <a:ext cx="2277053" cy="4980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2114550"/>
            <a:ext cx="11220450" cy="2628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591944" y="2114550"/>
            <a:ext cx="2160240" cy="4980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439816" y="3457578"/>
            <a:ext cx="864096" cy="4980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256510" y="4120614"/>
            <a:ext cx="1238380" cy="4980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404664"/>
            <a:ext cx="5524500" cy="895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562" y="1484784"/>
            <a:ext cx="11572875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556792"/>
            <a:ext cx="11391900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772816"/>
            <a:ext cx="11525250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2900" y="836712"/>
            <a:ext cx="11506200" cy="5734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2026-02-02T05:25:35Z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